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3733" r:id="rId5"/>
  </p:sldMasterIdLst>
  <p:notesMasterIdLst>
    <p:notesMasterId r:id="rId24"/>
  </p:notesMasterIdLst>
  <p:handoutMasterIdLst>
    <p:handoutMasterId r:id="rId25"/>
  </p:handoutMasterIdLst>
  <p:sldIdLst>
    <p:sldId id="2051" r:id="rId6"/>
    <p:sldId id="2061" r:id="rId7"/>
    <p:sldId id="1716" r:id="rId8"/>
    <p:sldId id="2147482384" r:id="rId9"/>
    <p:sldId id="2147482385" r:id="rId10"/>
    <p:sldId id="2147482386" r:id="rId11"/>
    <p:sldId id="2147482387" r:id="rId12"/>
    <p:sldId id="2147482388" r:id="rId13"/>
    <p:sldId id="2147482389" r:id="rId14"/>
    <p:sldId id="2147482390" r:id="rId15"/>
    <p:sldId id="2147482391" r:id="rId16"/>
    <p:sldId id="2147482392" r:id="rId17"/>
    <p:sldId id="2147482395" r:id="rId18"/>
    <p:sldId id="2147482393" r:id="rId19"/>
    <p:sldId id="2147482394" r:id="rId20"/>
    <p:sldId id="2147482398" r:id="rId21"/>
    <p:sldId id="2147482399" r:id="rId22"/>
    <p:sldId id="2056" r:id="rId23"/>
  </p:sldIdLst>
  <p:sldSz cx="12192000" cy="6858000"/>
  <p:notesSz cx="6858000" cy="9144000"/>
  <p:defaultTextStyle>
    <a:defPPr>
      <a:defRPr lang="en-US"/>
    </a:defPPr>
    <a:lvl1pPr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1pPr>
    <a:lvl2pPr marL="4556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2pPr>
    <a:lvl3pPr marL="9128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3pPr>
    <a:lvl4pPr marL="13700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4pPr>
    <a:lvl5pPr marL="18272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5pPr>
    <a:lvl6pPr marL="2286000" algn="l" defTabSz="914400" rtl="0" eaLnBrk="1" latinLnBrk="0" hangingPunct="1">
      <a:defRPr sz="1700" kern="1200">
        <a:solidFill>
          <a:schemeClr val="tx1"/>
        </a:solidFill>
        <a:latin typeface="Segoe UI" panose="020B0502040204020203" pitchFamily="34" charset="0"/>
        <a:ea typeface="+mn-ea"/>
        <a:cs typeface="+mn-cs"/>
      </a:defRPr>
    </a:lvl6pPr>
    <a:lvl7pPr marL="2743200" algn="l" defTabSz="914400" rtl="0" eaLnBrk="1" latinLnBrk="0" hangingPunct="1">
      <a:defRPr sz="1700" kern="1200">
        <a:solidFill>
          <a:schemeClr val="tx1"/>
        </a:solidFill>
        <a:latin typeface="Segoe UI" panose="020B0502040204020203" pitchFamily="34" charset="0"/>
        <a:ea typeface="+mn-ea"/>
        <a:cs typeface="+mn-cs"/>
      </a:defRPr>
    </a:lvl7pPr>
    <a:lvl8pPr marL="3200400" algn="l" defTabSz="914400" rtl="0" eaLnBrk="1" latinLnBrk="0" hangingPunct="1">
      <a:defRPr sz="1700" kern="1200">
        <a:solidFill>
          <a:schemeClr val="tx1"/>
        </a:solidFill>
        <a:latin typeface="Segoe UI" panose="020B0502040204020203" pitchFamily="34" charset="0"/>
        <a:ea typeface="+mn-ea"/>
        <a:cs typeface="+mn-cs"/>
      </a:defRPr>
    </a:lvl8pPr>
    <a:lvl9pPr marL="3657600" algn="l" defTabSz="914400" rtl="0" eaLnBrk="1" latinLnBrk="0" hangingPunct="1">
      <a:defRPr sz="1700" kern="1200">
        <a:solidFill>
          <a:schemeClr val="tx1"/>
        </a:solidFill>
        <a:latin typeface="Segoe UI" panose="020B0502040204020203"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u Uchikawa" initials="" lastIdx="11" clrIdx="0"/>
  <p:cmAuthor id="2" name="Mary Feil-Jacobs" initials="" lastIdx="43" clrIdx="1"/>
  <p:cmAuthor id="3" name="Monica Lueder" initials="" lastIdx="22" clrIdx="2"/>
  <p:cmAuthor id="4" name="Unknown User1" initials="Unknown User1" lastIdx="28" clrIdx="3"/>
  <p:cmAuthor id="5" name="Tracy Tran" initials=""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8FF"/>
    <a:srgbClr val="FBC9FD"/>
    <a:srgbClr val="89D1FF"/>
    <a:srgbClr val="002A86"/>
    <a:srgbClr val="0070F2"/>
    <a:srgbClr val="89D2FF"/>
    <a:srgbClr val="032986"/>
    <a:srgbClr val="F5F6F8"/>
    <a:srgbClr val="0076CB"/>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BC682-1DB9-4472-7233-6CD8F30D2D94}" v="156" dt="2023-10-12T08:50:30.002"/>
    <p1510:client id="{62A928B3-4C3F-4FA7-AC45-960515B6836D}" vWet="4" dt="2023-10-12T08:31:03.2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a:extLst>
              <a:ext uri="{FF2B5EF4-FFF2-40B4-BE49-F238E27FC236}">
                <a16:creationId xmlns:a16="http://schemas.microsoft.com/office/drawing/2014/main" id="{998DDFDC-1C44-4205-842A-F39297517D0E}"/>
              </a:ext>
            </a:extLst>
          </p:cNvPr>
          <p:cNvSpPr>
            <a:spLocks noGrp="1"/>
          </p:cNvSpPr>
          <p:nvPr>
            <p:ph type="hdr" sz="quarter"/>
          </p:nvPr>
        </p:nvSpPr>
        <p:spPr>
          <a:xfrm>
            <a:off x="0" y="-11113"/>
            <a:ext cx="2971800" cy="457201"/>
          </a:xfrm>
          <a:prstGeom prst="rect">
            <a:avLst/>
          </a:prstGeom>
        </p:spPr>
        <p:txBody>
          <a:bodyPr vert="horz" lIns="91440" tIns="45720" rIns="91440" bIns="45720" rtlCol="0"/>
          <a:lstStyle>
            <a:lvl1pPr algn="l" defTabSz="914367" eaLnBrk="1" fontAlgn="auto" hangingPunct="1">
              <a:spcBef>
                <a:spcPts val="0"/>
              </a:spcBef>
              <a:spcAft>
                <a:spcPts val="0"/>
              </a:spcAft>
              <a:defRPr sz="1200" dirty="0"/>
            </a:lvl1pPr>
          </a:lstStyle>
          <a:p>
            <a:pPr>
              <a:defRPr/>
            </a:pPr>
            <a:endParaRPr lang="en-US"/>
          </a:p>
        </p:txBody>
      </p:sp>
      <p:sp>
        <p:nvSpPr>
          <p:cNvPr id="7" name="Date Placeholder 6">
            <a:extLst>
              <a:ext uri="{FF2B5EF4-FFF2-40B4-BE49-F238E27FC236}">
                <a16:creationId xmlns:a16="http://schemas.microsoft.com/office/drawing/2014/main" id="{7F5A09F6-C33B-4CE0-B328-A5B796B8E25D}"/>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7" eaLnBrk="1" fontAlgn="auto" hangingPunct="1">
              <a:spcBef>
                <a:spcPts val="0"/>
              </a:spcBef>
              <a:spcAft>
                <a:spcPts val="0"/>
              </a:spcAft>
              <a:defRPr sz="1200" smtClean="0"/>
            </a:lvl1pPr>
          </a:lstStyle>
          <a:p>
            <a:pPr>
              <a:defRPr/>
            </a:pPr>
            <a:fld id="{076A9916-439C-4431-97F6-A300BC6386FA}" type="datetime8">
              <a:rPr lang="en-US"/>
              <a:pPr>
                <a:defRPr/>
              </a:pPr>
              <a:t>10/24/2023 10:51 PM</a:t>
            </a:fld>
            <a:endParaRPr lang="en-US"/>
          </a:p>
        </p:txBody>
      </p:sp>
      <p:sp>
        <p:nvSpPr>
          <p:cNvPr id="8" name="Footer Placeholder 7">
            <a:extLst>
              <a:ext uri="{FF2B5EF4-FFF2-40B4-BE49-F238E27FC236}">
                <a16:creationId xmlns:a16="http://schemas.microsoft.com/office/drawing/2014/main" id="{A24DAA27-F6AD-45DE-A73D-8D673EED05DB}"/>
              </a:ext>
            </a:extLst>
          </p:cNvPr>
          <p:cNvSpPr>
            <a:spLocks noGrp="1"/>
          </p:cNvSpPr>
          <p:nvPr>
            <p:ph type="ftr" sz="quarter" idx="2"/>
          </p:nvPr>
        </p:nvSpPr>
        <p:spPr>
          <a:xfrm>
            <a:off x="0" y="8685213"/>
            <a:ext cx="5794375" cy="331787"/>
          </a:xfrm>
          <a:prstGeom prst="rect">
            <a:avLst/>
          </a:prstGeom>
        </p:spPr>
        <p:txBody>
          <a:bodyPr vert="horz" lIns="91440" tIns="45720" rIns="91440" bIns="45720" rtlCol="0" anchor="b"/>
          <a:lstStyle>
            <a:lvl1pPr marL="398463" algn="l" defTabSz="914099" fontAlgn="auto">
              <a:spcBef>
                <a:spcPts val="0"/>
              </a:spcBef>
              <a:spcAft>
                <a:spcPts val="0"/>
              </a:spcAft>
              <a:defRPr sz="400" dirty="0">
                <a:gradFill>
                  <a:gsLst>
                    <a:gs pos="0">
                      <a:schemeClr val="tx1"/>
                    </a:gs>
                    <a:gs pos="100000">
                      <a:schemeClr val="tx1"/>
                    </a:gs>
                  </a:gsLst>
                  <a:lin ang="5400000" scaled="0"/>
                </a:gradFill>
                <a:ea typeface="Segoe UI" pitchFamily="34" charset="0"/>
                <a:cs typeface="Segoe UI" pitchFamily="34" charset="0"/>
              </a:defRPr>
            </a:lvl1pPr>
          </a:lstStyle>
          <a:p>
            <a:pPr>
              <a:defRPr/>
            </a:pPr>
            <a:r>
              <a:rPr lang="en-US"/>
              <a:t>© Microsoft Corporation. All rights reserved. MICROSOFT MAKES NO WARRANTIES, EXPRESS, IMPLIED OR STATUTORY, AS TO THE INFORMATION IN THIS PRESENTATION.</a:t>
            </a:r>
          </a:p>
        </p:txBody>
      </p:sp>
      <p:sp>
        <p:nvSpPr>
          <p:cNvPr id="9" name="Slide Number Placeholder 8">
            <a:extLst>
              <a:ext uri="{FF2B5EF4-FFF2-40B4-BE49-F238E27FC236}">
                <a16:creationId xmlns:a16="http://schemas.microsoft.com/office/drawing/2014/main" id="{85BAF417-AD21-4405-8CA2-E9A8F5531D16}"/>
              </a:ext>
            </a:extLst>
          </p:cNvPr>
          <p:cNvSpPr>
            <a:spLocks noGrp="1"/>
          </p:cNvSpPr>
          <p:nvPr>
            <p:ph type="sldNum" sz="quarter" idx="3"/>
          </p:nvPr>
        </p:nvSpPr>
        <p:spPr>
          <a:xfrm>
            <a:off x="5783263" y="8685213"/>
            <a:ext cx="1073150" cy="457200"/>
          </a:xfrm>
          <a:prstGeom prst="rect">
            <a:avLst/>
          </a:prstGeom>
        </p:spPr>
        <p:txBody>
          <a:bodyPr vert="horz" lIns="91440" tIns="45720" rIns="91440" bIns="45720" rtlCol="0" anchor="b"/>
          <a:lstStyle>
            <a:lvl1pPr algn="r" defTabSz="914367" eaLnBrk="1" fontAlgn="auto" hangingPunct="1">
              <a:spcBef>
                <a:spcPts val="0"/>
              </a:spcBef>
              <a:spcAft>
                <a:spcPts val="0"/>
              </a:spcAft>
              <a:defRPr sz="1200" smtClean="0"/>
            </a:lvl1pPr>
          </a:lstStyle>
          <a:p>
            <a:pPr>
              <a:defRPr/>
            </a:pPr>
            <a:fld id="{C116318A-FE1E-4A1B-8179-FF037B9BDA20}"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57C62777-68FB-4438-8904-87A5A48FF7C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7" eaLnBrk="1" fontAlgn="auto" hangingPunct="1">
              <a:spcBef>
                <a:spcPts val="0"/>
              </a:spcBef>
              <a:spcAft>
                <a:spcPts val="0"/>
              </a:spcAft>
              <a:defRPr sz="1200" dirty="0">
                <a:latin typeface="Segoe UI" pitchFamily="34" charset="0"/>
              </a:defRPr>
            </a:lvl1pPr>
          </a:lstStyle>
          <a:p>
            <a:pPr>
              <a:defRPr/>
            </a:pPr>
            <a:endParaRPr lang="en-US"/>
          </a:p>
        </p:txBody>
      </p:sp>
      <p:sp>
        <p:nvSpPr>
          <p:cNvPr id="9" name="Slide Image Placeholder 8">
            <a:extLst>
              <a:ext uri="{FF2B5EF4-FFF2-40B4-BE49-F238E27FC236}">
                <a16:creationId xmlns:a16="http://schemas.microsoft.com/office/drawing/2014/main" id="{A356DF00-F788-45E7-A947-D52CE71E7B6A}"/>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10" name="Footer Placeholder 9">
            <a:extLst>
              <a:ext uri="{FF2B5EF4-FFF2-40B4-BE49-F238E27FC236}">
                <a16:creationId xmlns:a16="http://schemas.microsoft.com/office/drawing/2014/main" id="{3CD13534-2915-41AA-8B19-225BC0647781}"/>
              </a:ext>
            </a:extLst>
          </p:cNvPr>
          <p:cNvSpPr>
            <a:spLocks noGrp="1"/>
          </p:cNvSpPr>
          <p:nvPr>
            <p:ph type="ftr" sz="quarter" idx="4"/>
          </p:nvPr>
        </p:nvSpPr>
        <p:spPr>
          <a:xfrm>
            <a:off x="0" y="8686800"/>
            <a:ext cx="5921375" cy="355600"/>
          </a:xfrm>
          <a:prstGeom prst="rect">
            <a:avLst/>
          </a:prstGeom>
        </p:spPr>
        <p:txBody>
          <a:bodyPr vert="horz" lIns="91440" tIns="45720" rIns="91440" bIns="45720" rtlCol="0" anchor="b"/>
          <a:lstStyle>
            <a:lvl1pPr marL="571500" indent="0" algn="l" defTabSz="914099" fontAlgn="auto">
              <a:spcBef>
                <a:spcPts val="0"/>
              </a:spcBef>
              <a:spcAft>
                <a:spcPts val="0"/>
              </a:spcAft>
              <a:defRPr sz="400" dirty="0">
                <a:gradFill>
                  <a:gsLst>
                    <a:gs pos="0">
                      <a:prstClr val="black"/>
                    </a:gs>
                    <a:gs pos="100000">
                      <a:prstClr val="black"/>
                    </a:gs>
                  </a:gsLst>
                  <a:lin ang="5400000" scaled="0"/>
                </a:gradFill>
                <a:ea typeface="Segoe UI" pitchFamily="34" charset="0"/>
                <a:cs typeface="Segoe UI" pitchFamily="34" charset="0"/>
              </a:defRPr>
            </a:lvl1pPr>
          </a:lstStyle>
          <a:p>
            <a:pPr>
              <a:defRPr/>
            </a:pPr>
            <a:r>
              <a:rPr lang="en-US"/>
              <a:t>© Microsoft Corporation. All rights reserved. MICROSOFT MAKES NO WARRANTIES, EXPRESS, IMPLIED OR STATUTORY, AS TO THE INFORMATION IN THIS PRESENTATION.</a:t>
            </a:r>
          </a:p>
        </p:txBody>
      </p:sp>
      <p:sp>
        <p:nvSpPr>
          <p:cNvPr id="11" name="Date Placeholder 10">
            <a:extLst>
              <a:ext uri="{FF2B5EF4-FFF2-40B4-BE49-F238E27FC236}">
                <a16:creationId xmlns:a16="http://schemas.microsoft.com/office/drawing/2014/main" id="{75654602-7C9C-4D30-A8B3-68B40AF6E4A4}"/>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7" eaLnBrk="1" fontAlgn="auto" hangingPunct="1">
              <a:spcBef>
                <a:spcPts val="0"/>
              </a:spcBef>
              <a:spcAft>
                <a:spcPts val="0"/>
              </a:spcAft>
              <a:defRPr sz="1200" smtClean="0">
                <a:latin typeface="Segoe UI" pitchFamily="34" charset="0"/>
              </a:defRPr>
            </a:lvl1pPr>
          </a:lstStyle>
          <a:p>
            <a:pPr>
              <a:defRPr/>
            </a:pPr>
            <a:fld id="{93709C18-1759-4834-B9A7-2A4A4DEF8FEE}" type="datetime8">
              <a:rPr lang="en-US"/>
              <a:pPr>
                <a:defRPr/>
              </a:pPr>
              <a:t>10/24/2023 10:51 PM</a:t>
            </a:fld>
            <a:endParaRPr lang="en-US"/>
          </a:p>
        </p:txBody>
      </p:sp>
      <p:sp>
        <p:nvSpPr>
          <p:cNvPr id="12" name="Notes Placeholder 11">
            <a:extLst>
              <a:ext uri="{FF2B5EF4-FFF2-40B4-BE49-F238E27FC236}">
                <a16:creationId xmlns:a16="http://schemas.microsoft.com/office/drawing/2014/main" id="{156DBA51-2F57-4F26-9863-D434DF41788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a:extLst>
              <a:ext uri="{FF2B5EF4-FFF2-40B4-BE49-F238E27FC236}">
                <a16:creationId xmlns:a16="http://schemas.microsoft.com/office/drawing/2014/main" id="{6FDC5FC0-860A-433A-B96C-C43F738B4431}"/>
              </a:ext>
            </a:extLst>
          </p:cNvPr>
          <p:cNvSpPr>
            <a:spLocks noGrp="1"/>
          </p:cNvSpPr>
          <p:nvPr>
            <p:ph type="sldNum" sz="quarter" idx="5"/>
          </p:nvPr>
        </p:nvSpPr>
        <p:spPr>
          <a:xfrm>
            <a:off x="5908675" y="8685213"/>
            <a:ext cx="947738" cy="457200"/>
          </a:xfrm>
          <a:prstGeom prst="rect">
            <a:avLst/>
          </a:prstGeom>
        </p:spPr>
        <p:txBody>
          <a:bodyPr vert="horz" lIns="91440" tIns="45720" rIns="91440" bIns="45720" rtlCol="0" anchor="b"/>
          <a:lstStyle>
            <a:lvl1pPr algn="r" defTabSz="914367" eaLnBrk="1" fontAlgn="auto" hangingPunct="1">
              <a:spcBef>
                <a:spcPts val="0"/>
              </a:spcBef>
              <a:spcAft>
                <a:spcPts val="0"/>
              </a:spcAft>
              <a:defRPr sz="1200" smtClean="0">
                <a:latin typeface="Segoe UI" pitchFamily="34" charset="0"/>
              </a:defRPr>
            </a:lvl1pPr>
          </a:lstStyle>
          <a:p>
            <a:pPr>
              <a:defRPr/>
            </a:pPr>
            <a:fld id="{7339760D-58A6-4F8B-9C20-3902ABE1EB36}" type="slidenum">
              <a:rPr lang="en-US"/>
              <a:pPr>
                <a:defRPr/>
              </a:pPr>
              <a:t>‹#›</a:t>
            </a:fld>
            <a:endParaRPr lang="en-US"/>
          </a:p>
        </p:txBody>
      </p:sp>
    </p:spTree>
  </p:cSld>
  <p:clrMap bg1="lt1" tx1="dk1" bg2="lt2" tx2="dk2" accent1="accent1" accent2="accent2" accent3="accent3" accent4="accent4" accent5="accent5" accent6="accent6" hlink="hlink" folHlink="folHlink"/>
  <p:hf/>
  <p:notesStyle>
    <a:lvl1pPr algn="l" defTabSz="912813" rtl="0" fontAlgn="base">
      <a:lnSpc>
        <a:spcPct val="90000"/>
      </a:lnSpc>
      <a:spcBef>
        <a:spcPct val="30000"/>
      </a:spcBef>
      <a:spcAft>
        <a:spcPts val="338"/>
      </a:spcAft>
      <a:defRPr sz="800" kern="1200">
        <a:solidFill>
          <a:schemeClr val="tx1"/>
        </a:solidFill>
        <a:latin typeface="Segoe UI" panose="020B0502040204020203" pitchFamily="34" charset="0"/>
        <a:ea typeface="+mn-ea"/>
        <a:cs typeface="+mn-cs"/>
      </a:defRPr>
    </a:lvl1pPr>
    <a:lvl2pPr marL="212725" indent="-104775"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2pPr>
    <a:lvl3pPr marL="327025" indent="-114300"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3pPr>
    <a:lvl4pPr marL="482600" indent="-146050"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4pPr>
    <a:lvl5pPr marL="614363" indent="-114300"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F76496A8-0368-44A5-91A5-DD67B3FB78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29B6472-535E-4329-B61B-025084456517}"/>
              </a:ext>
            </a:extLst>
          </p:cNvPr>
          <p:cNvSpPr>
            <a:spLocks noGrp="1"/>
          </p:cNvSpPr>
          <p:nvPr>
            <p:ph type="body" idx="1"/>
          </p:nvPr>
        </p:nvSpPr>
        <p:spPr/>
        <p:txBody>
          <a:bodyPr/>
          <a:lstStyle/>
          <a:p>
            <a:pPr defTabSz="914367" fontAlgn="auto">
              <a:spcBef>
                <a:spcPts val="0"/>
              </a:spcBef>
              <a:spcAft>
                <a:spcPts val="333"/>
              </a:spcAft>
              <a:defRPr/>
            </a:pPr>
            <a:endParaRPr lang="en-US" sz="882"/>
          </a:p>
        </p:txBody>
      </p:sp>
      <p:sp>
        <p:nvSpPr>
          <p:cNvPr id="33796" name="Header Placeholder 3">
            <a:extLst>
              <a:ext uri="{FF2B5EF4-FFF2-40B4-BE49-F238E27FC236}">
                <a16:creationId xmlns:a16="http://schemas.microsoft.com/office/drawing/2014/main" id="{97E31DFA-0F32-4737-BF78-DA1B7AD54E63}"/>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endParaRPr lang="en-US" altLang="en-US" sz="1200"/>
          </a:p>
        </p:txBody>
      </p:sp>
      <p:sp>
        <p:nvSpPr>
          <p:cNvPr id="5" name="Footer Placeholder 4">
            <a:extLst>
              <a:ext uri="{FF2B5EF4-FFF2-40B4-BE49-F238E27FC236}">
                <a16:creationId xmlns:a16="http://schemas.microsoft.com/office/drawing/2014/main" id="{D166BADF-1EF4-4E68-80C1-21C4DE458091}"/>
              </a:ext>
            </a:extLst>
          </p:cNvPr>
          <p:cNvSpPr>
            <a:spLocks noGrp="1"/>
          </p:cNvSpPr>
          <p:nvPr>
            <p:ph type="ftr" sz="quarter" idx="4"/>
          </p:nvPr>
        </p:nvSpPr>
        <p:spPr>
          <a:xfrm>
            <a:off x="0" y="8686800"/>
            <a:ext cx="5920740" cy="355964"/>
          </a:xfrm>
        </p:spPr>
        <p:txBody>
          <a:bodyPr/>
          <a:lstStyle/>
          <a:p>
            <a:pPr>
              <a:defRPr/>
            </a:pPr>
            <a:r>
              <a:rPr lang="en-US"/>
              <a:t>© Microsoft Corporation. All rights reserved. MICROSOFT MAKES NO WARRANTIES, EXPRESS, IMPLIED OR STATUTORY, AS TO THE INFORMATION IN THIS PRESENTATION.</a:t>
            </a:r>
          </a:p>
        </p:txBody>
      </p:sp>
      <p:sp>
        <p:nvSpPr>
          <p:cNvPr id="33798" name="Date Placeholder 5">
            <a:extLst>
              <a:ext uri="{FF2B5EF4-FFF2-40B4-BE49-F238E27FC236}">
                <a16:creationId xmlns:a16="http://schemas.microsoft.com/office/drawing/2014/main" id="{5B293523-E2CF-44E5-9815-D11080F0427E}"/>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C0923797-BFE1-4FBF-ABA8-13D796AF4AD5}" type="datetime8">
              <a:rPr lang="en-US" altLang="en-US" sz="1200"/>
              <a:pPr defTabSz="912813" fontAlgn="base">
                <a:spcBef>
                  <a:spcPct val="0"/>
                </a:spcBef>
                <a:spcAft>
                  <a:spcPct val="0"/>
                </a:spcAft>
              </a:pPr>
              <a:t>10/24/2023 10:51 PM</a:t>
            </a:fld>
            <a:endParaRPr lang="en-US" altLang="en-US" sz="1200"/>
          </a:p>
        </p:txBody>
      </p:sp>
      <p:sp>
        <p:nvSpPr>
          <p:cNvPr id="33799" name="Slide Number Placeholder 6">
            <a:extLst>
              <a:ext uri="{FF2B5EF4-FFF2-40B4-BE49-F238E27FC236}">
                <a16:creationId xmlns:a16="http://schemas.microsoft.com/office/drawing/2014/main" id="{F237BC5E-2D54-44C1-A0DA-10F8565D41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524090C6-2893-4D5A-AD5E-38487F6BB71E}" type="slidenum">
              <a:rPr lang="en-US" altLang="en-US" sz="1200"/>
              <a:pPr defTabSz="912813" fontAlgn="base">
                <a:spcBef>
                  <a:spcPct val="0"/>
                </a:spcBef>
                <a:spcAft>
                  <a:spcPct val="0"/>
                </a:spcAft>
              </a:pPr>
              <a:t>3</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4.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11.jpeg"/><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hyperlink" Target="https://www.youtube.com/user/SAP" TargetMode="External"/><Relationship Id="rId12" Type="http://schemas.openxmlformats.org/officeDocument/2006/relationships/image" Target="../media/image1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Walk I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82F9519-A9EF-44F1-C540-B2A57347FF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79280" y="5925113"/>
            <a:ext cx="718164" cy="343470"/>
          </a:xfrm>
          <a:prstGeom prst="rect">
            <a:avLst/>
          </a:prstGeom>
          <a:effectLst>
            <a:outerShdw blurRad="457200" dir="1587510" sx="57000" sy="57000" algn="tl" rotWithShape="0">
              <a:prstClr val="black">
                <a:alpha val="51204"/>
              </a:prstClr>
            </a:outerShdw>
          </a:effectLst>
        </p:spPr>
      </p:pic>
      <p:pic>
        <p:nvPicPr>
          <p:cNvPr id="4" name="Picture 3">
            <a:extLst>
              <a:ext uri="{FF2B5EF4-FFF2-40B4-BE49-F238E27FC236}">
                <a16:creationId xmlns:a16="http://schemas.microsoft.com/office/drawing/2014/main" id="{B728DB0B-E02D-894D-B06D-A0E45C70D45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4FCC000-2D3C-A480-77F8-8F4B5589CFC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7085" y="87054"/>
            <a:ext cx="5225143" cy="1604891"/>
          </a:xfrm>
          <a:prstGeom prst="rect">
            <a:avLst/>
          </a:prstGeom>
        </p:spPr>
      </p:pic>
    </p:spTree>
    <p:extLst>
      <p:ext uri="{BB962C8B-B14F-4D97-AF65-F5344CB8AC3E}">
        <p14:creationId xmlns:p14="http://schemas.microsoft.com/office/powerpoint/2010/main" val="8984150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263" y="2873414"/>
            <a:ext cx="4159950" cy="1107996"/>
          </a:xfrm>
        </p:spPr>
        <p:txBody>
          <a:bodyPr anchor="ct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4000" y="0"/>
            <a:ext cx="6858000" cy="6858000"/>
          </a:xfrm>
          <a:blipFill>
            <a:blip r:embed="rId2" cstate="screen">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1455" y="654910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26559902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an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2"/>
                </a:solidFill>
                <a:effectLst/>
                <a:latin typeface="72" panose="020B0503030000000003" pitchFamily="34" charset="0"/>
                <a:ea typeface="+mn-ea"/>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b="0" i="0" spc="0" baseline="0">
                <a:solidFill>
                  <a:schemeClr val="accent2"/>
                </a:solidFill>
                <a:latin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19630519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emo slide an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1"/>
                </a:solidFill>
                <a:effectLst/>
                <a:latin typeface="72" panose="020B0503030000000003" pitchFamily="34" charset="0"/>
                <a:ea typeface="+mn-ea"/>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b="0" i="0" spc="0" baseline="0">
                <a:solidFill>
                  <a:schemeClr val="accent1"/>
                </a:solidFill>
                <a:latin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52696814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and Text - No image">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gradFill>
                  <a:gsLst>
                    <a:gs pos="0">
                      <a:schemeClr val="tx1"/>
                    </a:gs>
                    <a:gs pos="100000">
                      <a:schemeClr val="tx1"/>
                    </a:gs>
                  </a:gsLst>
                </a:gradFill>
                <a:effectLst/>
                <a:latin typeface="72" panose="020B0503030000000003" pitchFamily="34" charset="0"/>
                <a:ea typeface="+mn-ea"/>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b="0" i="0" spc="0" baseline="0">
                <a:gradFill>
                  <a:gsLst>
                    <a:gs pos="0">
                      <a:schemeClr val="tx1"/>
                    </a:gs>
                    <a:gs pos="100000">
                      <a:schemeClr val="tx1"/>
                    </a:gs>
                  </a:gsLst>
                </a:gradFill>
                <a:latin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18845209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2"/>
                </a:solidFill>
                <a:effectLst/>
                <a:latin typeface="72" panose="020B0503030000000003" pitchFamily="34" charset="0"/>
                <a:ea typeface="+mn-ea"/>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85954434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1"/>
                </a:solidFill>
                <a:effectLst/>
                <a:latin typeface="72" panose="020B0503030000000003" pitchFamily="34" charset="0"/>
                <a:ea typeface="+mn-ea"/>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37092524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No Image">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gradFill>
                  <a:gsLst>
                    <a:gs pos="0">
                      <a:schemeClr val="tx1"/>
                    </a:gs>
                    <a:gs pos="100000">
                      <a:schemeClr val="tx1"/>
                    </a:gs>
                  </a:gsLst>
                </a:gradFill>
                <a:effectLst/>
                <a:latin typeface="72" panose="020B0503030000000003" pitchFamily="34" charset="0"/>
                <a:ea typeface="+mn-ea"/>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35763808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3564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393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b="0"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263" y="1436688"/>
            <a:ext cx="11018520" cy="1908215"/>
          </a:xfrm>
        </p:spPr>
        <p:txBody>
          <a:bodyPr/>
          <a:lstStyle>
            <a:lvl1pPr marL="0" indent="0">
              <a:buNone/>
              <a:defRPr sz="2800">
                <a:gradFill>
                  <a:gsLst>
                    <a:gs pos="0">
                      <a:schemeClr val="tx1"/>
                    </a:gs>
                    <a:gs pos="100000">
                      <a:schemeClr val="tx1"/>
                    </a:gs>
                  </a:gsLst>
                </a:gradFill>
                <a:latin typeface="Consolas" panose="020B0609020204030204" pitchFamily="49" charset="0"/>
                <a:cs typeface="Consolas" panose="020B0609020204030204" pitchFamily="49" charset="0"/>
              </a:defRPr>
            </a:lvl1pPr>
            <a:lvl2pPr marL="346553" indent="0">
              <a:buNone/>
              <a:defRPr sz="2400">
                <a:gradFill>
                  <a:gsLst>
                    <a:gs pos="0">
                      <a:schemeClr val="tx1"/>
                    </a:gs>
                    <a:gs pos="100000">
                      <a:schemeClr val="tx1"/>
                    </a:gs>
                  </a:gsLst>
                </a:gradFill>
                <a:latin typeface="Consolas" panose="020B0609020204030204" pitchFamily="49" charset="0"/>
                <a:cs typeface="Consolas" panose="020B0609020204030204" pitchFamily="49" charset="0"/>
              </a:defRPr>
            </a:lvl2pPr>
            <a:lvl3pPr marL="584607" indent="0">
              <a:buNone/>
              <a:defRPr sz="2000">
                <a:gradFill>
                  <a:gsLst>
                    <a:gs pos="0">
                      <a:schemeClr val="tx1"/>
                    </a:gs>
                    <a:gs pos="100000">
                      <a:schemeClr val="tx1"/>
                    </a:gs>
                  </a:gsLst>
                </a:gradFill>
                <a:latin typeface="Consolas" panose="020B0609020204030204" pitchFamily="49" charset="0"/>
                <a:cs typeface="Consolas" panose="020B0609020204030204" pitchFamily="49" charset="0"/>
              </a:defRPr>
            </a:lvl3pPr>
            <a:lvl4pPr marL="814563" indent="0">
              <a:buNone/>
              <a:defRPr sz="1800">
                <a:gradFill>
                  <a:gsLst>
                    <a:gs pos="0">
                      <a:schemeClr val="tx1"/>
                    </a:gs>
                    <a:gs pos="100000">
                      <a:schemeClr val="tx1"/>
                    </a:gs>
                  </a:gsLst>
                </a:gradFill>
                <a:latin typeface="Consolas" panose="020B0609020204030204" pitchFamily="49" charset="0"/>
                <a:cs typeface="Consolas" panose="020B0609020204030204" pitchFamily="49" charset="0"/>
              </a:defRPr>
            </a:lvl4pPr>
            <a:lvl5pPr marL="1050997" indent="0">
              <a:buNone/>
              <a:defRPr sz="1800">
                <a:gradFill>
                  <a:gsLst>
                    <a:gs pos="0">
                      <a:schemeClr val="tx1"/>
                    </a:gs>
                    <a:gs pos="100000">
                      <a:schemeClr val="tx1"/>
                    </a:gs>
                  </a:gsLs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4171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Main Title Slide with Info">
    <p:bg>
      <p:bgPr>
        <a:solidFill>
          <a:schemeClr val="accent3"/>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3801126"/>
            <a:ext cx="9144000" cy="553998"/>
          </a:xfrm>
          <a:noFill/>
        </p:spPr>
        <p:txBody>
          <a:bodyPr anchor="t" anchorCtr="0">
            <a:noAutofit/>
          </a:bodyPr>
          <a:lstStyle>
            <a:lvl1pPr>
              <a:defRPr sz="3600" b="1" i="0" spc="0" baseline="0">
                <a:solidFill>
                  <a:schemeClr val="accent1"/>
                </a:solidFill>
                <a:latin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71500" y="5168487"/>
            <a:ext cx="9144000" cy="338554"/>
          </a:xfrm>
          <a:noFill/>
        </p:spPr>
        <p:txBody>
          <a:bodyPr/>
          <a:lstStyle>
            <a:lvl1pPr marL="0" indent="0">
              <a:spcBef>
                <a:spcPts val="0"/>
              </a:spcBef>
              <a:buNone/>
              <a:defRPr sz="2200" b="0" i="0" spc="0" baseline="0">
                <a:solidFill>
                  <a:schemeClr val="accent1"/>
                </a:solidFill>
                <a:latin typeface="72" panose="020B0503030000000003" pitchFamily="34" charset="0"/>
                <a:cs typeface="72" panose="020B0503030000000003" pitchFamily="34" charset="0"/>
              </a:defRPr>
            </a:lvl1pPr>
          </a:lstStyle>
          <a:p>
            <a:pPr lvl="0"/>
            <a:r>
              <a:rPr lang="en-US"/>
              <a:t>Click to edit Master text styles</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6219255"/>
            <a:ext cx="718164" cy="343470"/>
          </a:xfrm>
          <a:prstGeom prst="rect">
            <a:avLst/>
          </a:prstGeom>
        </p:spPr>
      </p:pic>
      <p:pic>
        <p:nvPicPr>
          <p:cNvPr id="2" name="Picture 1">
            <a:extLst>
              <a:ext uri="{FF2B5EF4-FFF2-40B4-BE49-F238E27FC236}">
                <a16:creationId xmlns:a16="http://schemas.microsoft.com/office/drawing/2014/main" id="{7F7BB544-9571-D6B6-39F1-CC6672445F4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3407229"/>
          </a:xfrm>
          <a:prstGeom prst="rect">
            <a:avLst/>
          </a:prstGeom>
        </p:spPr>
      </p:pic>
      <p:pic>
        <p:nvPicPr>
          <p:cNvPr id="8" name="Picture 7">
            <a:extLst>
              <a:ext uri="{FF2B5EF4-FFF2-40B4-BE49-F238E27FC236}">
                <a16:creationId xmlns:a16="http://schemas.microsoft.com/office/drawing/2014/main" id="{C7A07829-C2FA-6E43-FC8B-872BEC624B2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7085" y="87054"/>
            <a:ext cx="5225143" cy="1604891"/>
          </a:xfrm>
          <a:prstGeom prst="rect">
            <a:avLst/>
          </a:prstGeom>
        </p:spPr>
      </p:pic>
      <p:pic>
        <p:nvPicPr>
          <p:cNvPr id="12" name="Picture 11">
            <a:extLst>
              <a:ext uri="{FF2B5EF4-FFF2-40B4-BE49-F238E27FC236}">
                <a16:creationId xmlns:a16="http://schemas.microsoft.com/office/drawing/2014/main" id="{367E1998-9FE3-8C79-CEBF-C7D34A0D1DD2}"/>
              </a:ext>
            </a:extLst>
          </p:cNvPr>
          <p:cNvPicPr>
            <a:picLocks noChangeAspect="1"/>
          </p:cNvPicPr>
          <p:nvPr userDrawn="1"/>
        </p:nvPicPr>
        <p:blipFill>
          <a:blip r:embed="rId6"/>
          <a:stretch>
            <a:fillRect/>
          </a:stretch>
        </p:blipFill>
        <p:spPr>
          <a:xfrm>
            <a:off x="9153671" y="4490720"/>
            <a:ext cx="2746230" cy="2072006"/>
          </a:xfrm>
          <a:prstGeom prst="rect">
            <a:avLst/>
          </a:prstGeom>
        </p:spPr>
      </p:pic>
    </p:spTree>
    <p:extLst>
      <p:ext uri="{BB962C8B-B14F-4D97-AF65-F5344CB8AC3E}">
        <p14:creationId xmlns:p14="http://schemas.microsoft.com/office/powerpoint/2010/main" val="38557078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96D6D0-D551-2481-7AF8-08B57E2BC45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E2961C0-6C18-F4B2-C7DA-722509919663}"/>
              </a:ext>
            </a:extLst>
          </p:cNvPr>
          <p:cNvSpPr/>
          <p:nvPr userDrawn="1"/>
        </p:nvSpPr>
        <p:spPr bwMode="auto">
          <a:xfrm>
            <a:off x="237506" y="6175169"/>
            <a:ext cx="11697195" cy="6828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spTree>
    <p:extLst>
      <p:ext uri="{BB962C8B-B14F-4D97-AF65-F5344CB8AC3E}">
        <p14:creationId xmlns:p14="http://schemas.microsoft.com/office/powerpoint/2010/main" val="37034679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bg>
      <p:bgPr>
        <a:solidFill>
          <a:schemeClr val="accent3"/>
        </a:solidFill>
        <a:effectLst/>
      </p:bgPr>
    </p:bg>
    <p:spTree>
      <p:nvGrpSpPr>
        <p:cNvPr id="1" name=""/>
        <p:cNvGrpSpPr/>
        <p:nvPr/>
      </p:nvGrpSpPr>
      <p:grpSpPr>
        <a:xfrm>
          <a:off x="0" y="0"/>
          <a:ext cx="0" cy="0"/>
          <a:chOff x="0" y="0"/>
          <a:chExt cx="0" cy="0"/>
        </a:xfrm>
      </p:grpSpPr>
      <p:pic>
        <p:nvPicPr>
          <p:cNvPr id="1407726516" name="Acquired Company Logo Placeholder" descr="{&quot;templafy&quot;:{&quot;id&quot;:&quot;9a6a16cc-93ce-40af-b205-2222431a4776&quot;}}"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69" y="522453"/>
            <a:ext cx="4124850" cy="266010"/>
          </a:xfrm>
          <a:prstGeom prst="rect">
            <a:avLst/>
          </a:prstGeom>
        </p:spPr>
      </p:pic>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71500" y="6424227"/>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2023 SAP SE or an SAP affiliate company. All rights reserved. See Legal Notice on www.sap.com/legal-notice for use terms, disclaimers, disclosures, or restrictions related to SAP Materials for general audiences.</a:t>
            </a:r>
          </a:p>
        </p:txBody>
      </p:sp>
      <p:sp>
        <p:nvSpPr>
          <p:cNvPr id="3" name="Contact information">
            <a:extLst>
              <a:ext uri="{FF2B5EF4-FFF2-40B4-BE49-F238E27FC236}">
                <a16:creationId xmlns:a16="http://schemas.microsoft.com/office/drawing/2014/main" id="{238BEA1F-EFCB-7173-7D8E-CDD6564B5D3C}"/>
              </a:ext>
            </a:extLst>
          </p:cNvPr>
          <p:cNvSpPr>
            <a:spLocks noGrp="1"/>
          </p:cNvSpPr>
          <p:nvPr>
            <p:ph type="body" sz="quarter" idx="10" hasCustomPrompt="1"/>
          </p:nvPr>
        </p:nvSpPr>
        <p:spPr>
          <a:xfrm>
            <a:off x="584200" y="3958390"/>
            <a:ext cx="5513388" cy="1448108"/>
          </a:xfrm>
        </p:spPr>
        <p:txBody>
          <a:bodyPr anchor="t" anchorCtr="0">
            <a:noAutofit/>
          </a:bodyPr>
          <a:lstStyle>
            <a:lvl1pPr marL="0" indent="0">
              <a:spcBef>
                <a:spcPts val="0"/>
              </a:spcBef>
              <a:spcAft>
                <a:spcPts val="1200"/>
              </a:spcAft>
              <a:buNone/>
              <a:defRPr sz="1600" b="1" i="0" spc="0">
                <a:solidFill>
                  <a:schemeClr val="accent1"/>
                </a:solidFill>
                <a:latin typeface="72" panose="020B0503030000000003" pitchFamily="34" charset="0"/>
                <a:cs typeface="72" panose="020B0503030000000003" pitchFamily="34" charset="0"/>
              </a:defRPr>
            </a:lvl1pPr>
            <a:lvl2pPr marL="0" indent="0">
              <a:spcBef>
                <a:spcPts val="0"/>
              </a:spcBef>
              <a:buNone/>
              <a:defRPr sz="1600" b="0" i="0" spc="0">
                <a:solidFill>
                  <a:schemeClr val="accent1"/>
                </a:solidFill>
                <a:latin typeface="72" panose="020B0503030000000003"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4" name="Thank you">
            <a:extLst>
              <a:ext uri="{FF2B5EF4-FFF2-40B4-BE49-F238E27FC236}">
                <a16:creationId xmlns:a16="http://schemas.microsoft.com/office/drawing/2014/main" id="{6C01E8A1-7CD3-CB25-5779-45D70F0D0293}"/>
              </a:ext>
            </a:extLst>
          </p:cNvPr>
          <p:cNvSpPr>
            <a:spLocks noGrp="1"/>
          </p:cNvSpPr>
          <p:nvPr>
            <p:ph type="ctrTitle" hasCustomPrompt="1"/>
          </p:nvPr>
        </p:nvSpPr>
        <p:spPr bwMode="gray">
          <a:xfrm>
            <a:off x="584200" y="2727827"/>
            <a:ext cx="5513388" cy="631660"/>
          </a:xfrm>
        </p:spPr>
        <p:txBody>
          <a:bodyPr anchor="t" anchorCtr="0">
            <a:noAutofit/>
          </a:bodyPr>
          <a:lstStyle>
            <a:lvl1pPr>
              <a:defRPr sz="3600" b="1" i="0" spc="0">
                <a:solidFill>
                  <a:schemeClr val="accent1"/>
                </a:solidFill>
                <a:latin typeface="72" panose="020B0503030000000003" pitchFamily="34" charset="0"/>
                <a:cs typeface="72" panose="020B0503030000000003" pitchFamily="34" charset="0"/>
              </a:defRPr>
            </a:lvl1pPr>
          </a:lstStyle>
          <a:p>
            <a:r>
              <a:rPr lang="en-US"/>
              <a:t>Thank you.</a:t>
            </a:r>
            <a:endParaRPr lang="de-DE"/>
          </a:p>
        </p:txBody>
      </p:sp>
      <p:pic>
        <p:nvPicPr>
          <p:cNvPr id="5" name="Graphic 4">
            <a:extLst>
              <a:ext uri="{FF2B5EF4-FFF2-40B4-BE49-F238E27FC236}">
                <a16:creationId xmlns:a16="http://schemas.microsoft.com/office/drawing/2014/main" id="{563A8DC4-7791-4BEB-DD77-55FDAAA9B7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931334"/>
            <a:ext cx="718164" cy="343470"/>
          </a:xfrm>
          <a:prstGeom prst="rect">
            <a:avLst/>
          </a:prstGeom>
        </p:spPr>
      </p:pic>
      <p:pic>
        <p:nvPicPr>
          <p:cNvPr id="2" name="Picture 1">
            <a:extLst>
              <a:ext uri="{FF2B5EF4-FFF2-40B4-BE49-F238E27FC236}">
                <a16:creationId xmlns:a16="http://schemas.microsoft.com/office/drawing/2014/main" id="{B84FF0DC-6725-DA46-84D1-EC2967C19BA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1951463"/>
          </a:xfrm>
          <a:prstGeom prst="rect">
            <a:avLst/>
          </a:prstGeom>
        </p:spPr>
      </p:pic>
      <p:pic>
        <p:nvPicPr>
          <p:cNvPr id="6" name="Picture 5">
            <a:extLst>
              <a:ext uri="{FF2B5EF4-FFF2-40B4-BE49-F238E27FC236}">
                <a16:creationId xmlns:a16="http://schemas.microsoft.com/office/drawing/2014/main" id="{8498594E-F6D2-18A8-5189-7C478C7AB2CF}"/>
              </a:ext>
            </a:extLst>
          </p:cNvPr>
          <p:cNvPicPr>
            <a:picLocks noChangeAspect="1"/>
          </p:cNvPicPr>
          <p:nvPr userDrawn="1"/>
        </p:nvPicPr>
        <p:blipFill>
          <a:blip r:embed="rId6"/>
          <a:stretch>
            <a:fillRect/>
          </a:stretch>
        </p:blipFill>
        <p:spPr>
          <a:xfrm>
            <a:off x="9153671" y="4490720"/>
            <a:ext cx="2746230" cy="2072006"/>
          </a:xfrm>
          <a:prstGeom prst="rect">
            <a:avLst/>
          </a:prstGeom>
        </p:spPr>
      </p:pic>
    </p:spTree>
    <p:extLst>
      <p:ext uri="{BB962C8B-B14F-4D97-AF65-F5344CB8AC3E}">
        <p14:creationId xmlns:p14="http://schemas.microsoft.com/office/powerpoint/2010/main" val="140293954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1436688"/>
            <a:ext cx="11018838"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1" y="6269038"/>
            <a:ext cx="12192001"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920803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6665" y="6217668"/>
            <a:ext cx="1963124"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endParaRPr lang="en-US" sz="900"/>
          </a:p>
        </p:txBody>
      </p:sp>
      <p:sp>
        <p:nvSpPr>
          <p:cNvPr id="19" name="Speaker"/>
          <p:cNvSpPr>
            <a:spLocks noGrp="1"/>
          </p:cNvSpPr>
          <p:nvPr userDrawn="1">
            <p:ph type="subTitle" idx="1" hasCustomPrompt="1"/>
          </p:nvPr>
        </p:nvSpPr>
        <p:spPr bwMode="black">
          <a:xfrm>
            <a:off x="287925" y="5130490"/>
            <a:ext cx="10896336"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1999" cy="3430006"/>
          </a:xfrm>
          <a:noFill/>
        </p:spPr>
        <p:txBody>
          <a:bodyPr tIns="504000"/>
          <a:lstStyle>
            <a:lvl1pPr algn="ctr">
              <a:defRPr sz="1600">
                <a:solidFill>
                  <a:schemeClr val="tx1"/>
                </a:solidFill>
              </a:defRPr>
            </a:lvl1pPr>
          </a:lstStyle>
          <a:p>
            <a:r>
              <a:rPr lang="en-US"/>
              <a:t>Click to insert title image or illustration</a:t>
            </a:r>
          </a:p>
        </p:txBody>
      </p:sp>
      <p:sp>
        <p:nvSpPr>
          <p:cNvPr id="7" name="Classification">
            <a:extLst>
              <a:ext uri="{FF2B5EF4-FFF2-40B4-BE49-F238E27FC236}">
                <a16:creationId xmlns:a16="http://schemas.microsoft.com/office/drawing/2014/main" id="{E0F0A7A8-9B2B-4042-A8B8-F32FBD854C27}"/>
              </a:ext>
            </a:extLst>
          </p:cNvPr>
          <p:cNvSpPr txBox="1"/>
          <p:nvPr userDrawn="1"/>
        </p:nvSpPr>
        <p:spPr>
          <a:xfrm>
            <a:off x="287926" y="6320742"/>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PUBLIC</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3"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PUBLIC</a:t>
            </a:r>
          </a:p>
        </p:txBody>
      </p:sp>
      <p:sp>
        <p:nvSpPr>
          <p:cNvPr id="6" name="Speaker"/>
          <p:cNvSpPr>
            <a:spLocks noGrp="1"/>
          </p:cNvSpPr>
          <p:nvPr userDrawn="1">
            <p:ph type="subTitle" idx="1" hasCustomPrompt="1"/>
          </p:nvPr>
        </p:nvSpPr>
        <p:spPr bwMode="black">
          <a:xfrm>
            <a:off x="287924" y="4268504"/>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7925" y="2706317"/>
            <a:ext cx="108979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a:t>Presentation Title </a:t>
            </a:r>
            <a:br>
              <a:rPr lang="en-US" sz="3599"/>
            </a:br>
            <a:r>
              <a:rPr lang="en-US" sz="3599"/>
              <a:t>Goes Here and Here.</a:t>
            </a:r>
            <a:endParaRPr lang="de-DE" sz="3599"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3044" y="963000"/>
            <a:ext cx="4930716" cy="4932000"/>
          </a:xfrm>
        </p:spPr>
        <p:txBody>
          <a:bodyPr/>
          <a:lstStyle/>
          <a:p>
            <a:r>
              <a:rPr lang="en-US"/>
              <a:t>Click icon to add picture</a:t>
            </a:r>
            <a:endParaRPr lang="de-DE"/>
          </a:p>
        </p:txBody>
      </p:sp>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7926" y="2706317"/>
            <a:ext cx="6370341"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a:t>Presentation Title </a:t>
            </a:r>
            <a:br>
              <a:rPr lang="en-US" sz="3599"/>
            </a:br>
            <a:r>
              <a:rPr lang="en-US" sz="3599"/>
              <a:t>Goes Here and Here.</a:t>
            </a:r>
            <a:endParaRPr lang="de-DE" sz="3599"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5"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2"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2"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2"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Content Placeholder 3"/>
          <p:cNvSpPr>
            <a:spLocks noGrp="1"/>
          </p:cNvSpPr>
          <p:nvPr>
            <p:ph sz="quarter" idx="10"/>
          </p:nvPr>
        </p:nvSpPr>
        <p:spPr>
          <a:xfrm>
            <a:off x="584200" y="1435100"/>
            <a:ext cx="11018838" cy="1612749"/>
          </a:xfrm>
        </p:spPr>
        <p:txBody>
          <a:bodyPr/>
          <a:lstStyle>
            <a:lvl1pPr>
              <a:defRPr b="0" i="0" spc="0">
                <a:gradFill>
                  <a:gsLst>
                    <a:gs pos="0">
                      <a:schemeClr val="tx1"/>
                    </a:gs>
                    <a:gs pos="100000">
                      <a:schemeClr val="tx1"/>
                    </a:gs>
                  </a:gsLst>
                </a:gradFill>
                <a:latin typeface="72" panose="020B0503030000000003" pitchFamily="34" charset="0"/>
              </a:defRPr>
            </a:lvl1pPr>
            <a:lvl2pPr>
              <a:defRPr b="0" i="0" spc="0">
                <a:gradFill>
                  <a:gsLst>
                    <a:gs pos="0">
                      <a:schemeClr val="tx1"/>
                    </a:gs>
                    <a:gs pos="100000">
                      <a:schemeClr val="tx1"/>
                    </a:gs>
                  </a:gsLst>
                </a:gradFill>
                <a:latin typeface="72" panose="020B0503030000000003" pitchFamily="34" charset="0"/>
              </a:defRPr>
            </a:lvl2pPr>
            <a:lvl3pPr>
              <a:defRPr b="0" i="0" spc="0">
                <a:gradFill>
                  <a:gsLst>
                    <a:gs pos="0">
                      <a:schemeClr val="tx1"/>
                    </a:gs>
                    <a:gs pos="100000">
                      <a:schemeClr val="tx1"/>
                    </a:gs>
                  </a:gsLst>
                </a:gradFill>
                <a:latin typeface="72" panose="020B0503030000000003" pitchFamily="34" charset="0"/>
              </a:defRPr>
            </a:lvl3pPr>
            <a:lvl4pPr>
              <a:defRPr b="0" i="0" spc="0">
                <a:gradFill>
                  <a:gsLst>
                    <a:gs pos="0">
                      <a:schemeClr val="tx1"/>
                    </a:gs>
                    <a:gs pos="100000">
                      <a:schemeClr val="tx1"/>
                    </a:gs>
                  </a:gsLst>
                </a:gradFill>
                <a:latin typeface="72" panose="020B0503030000000003" pitchFamily="34" charset="0"/>
              </a:defRPr>
            </a:lvl4pPr>
            <a:lvl5pPr>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9928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2"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2" userDrawn="1">
          <p15:clr>
            <a:srgbClr val="FBAE40"/>
          </p15:clr>
        </p15:guide>
        <p15:guide id="4" pos="3673" userDrawn="1">
          <p15:clr>
            <a:srgbClr val="FBAE40"/>
          </p15:clr>
        </p15:guide>
        <p15:guide id="5" pos="4006"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2" userDrawn="1">
          <p15:clr>
            <a:srgbClr val="FBAE40"/>
          </p15:clr>
        </p15:guide>
        <p15:guide id="4" pos="2716" userDrawn="1">
          <p15:clr>
            <a:srgbClr val="FBAE40"/>
          </p15:clr>
        </p15:guide>
        <p15:guide id="5" pos="4963" userDrawn="1">
          <p15:clr>
            <a:srgbClr val="FBAE40"/>
          </p15:clr>
        </p15:guide>
        <p15:guide id="6" pos="5118" userDrawn="1">
          <p15:clr>
            <a:srgbClr val="FBAE40"/>
          </p15:clr>
        </p15:guide>
        <p15:guide id="7" pos="7362"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770000"/>
            <a:ext cx="5326613"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1" userDrawn="1">
          <p15:clr>
            <a:srgbClr val="FBAE40"/>
          </p15:clr>
        </p15:guide>
        <p15:guide id="9" pos="3999" userDrawn="1">
          <p15:clr>
            <a:srgbClr val="FBAE40"/>
          </p15:clr>
        </p15:guide>
        <p15:guide id="10" pos="736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4" userDrawn="1">
          <p15:clr>
            <a:srgbClr val="FBAE40"/>
          </p15:clr>
        </p15:guide>
        <p15:guide id="4" pos="2772" userDrawn="1">
          <p15:clr>
            <a:srgbClr val="FBAE40"/>
          </p15:clr>
        </p15:guide>
        <p15:guide id="5" pos="4909" userDrawn="1">
          <p15:clr>
            <a:srgbClr val="FBAE40"/>
          </p15:clr>
        </p15:guide>
        <p15:guide id="6" pos="5226" userDrawn="1">
          <p15:clr>
            <a:srgbClr val="FBAE40"/>
          </p15:clr>
        </p15:guide>
        <p15:guide id="7" pos="7362"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69" y="3878220"/>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6734"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9599"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8" userDrawn="1">
          <p15:clr>
            <a:srgbClr val="FBAE40"/>
          </p15:clr>
        </p15:guide>
        <p15:guide id="10" pos="3682" userDrawn="1">
          <p15:clr>
            <a:srgbClr val="FBAE40"/>
          </p15:clr>
        </p15:guide>
        <p15:guide id="11" pos="3999" userDrawn="1">
          <p15:clr>
            <a:srgbClr val="FBAE40"/>
          </p15:clr>
        </p15:guide>
        <p15:guide id="12" pos="5524" userDrawn="1">
          <p15:clr>
            <a:srgbClr val="FBAE40"/>
          </p15:clr>
        </p15:guide>
        <p15:guide id="13" pos="5840" userDrawn="1">
          <p15:clr>
            <a:srgbClr val="FBAE40"/>
          </p15:clr>
        </p15:guide>
        <p15:guide id="14" pos="736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1"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870" y="504000"/>
            <a:ext cx="709015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5" userDrawn="1">
          <p15:clr>
            <a:srgbClr val="FBAE40"/>
          </p15:clr>
        </p15:guide>
        <p15:guide id="4" pos="5118"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0"/>
            <a:ext cx="6096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868" y="1620000"/>
            <a:ext cx="5110669"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3870" y="504000"/>
            <a:ext cx="5110669"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7" userDrawn="1">
          <p15:clr>
            <a:srgbClr val="FBAE40"/>
          </p15:clr>
        </p15:guide>
        <p15:guide id="7" pos="31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2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a:lstStyle>
            <a:lvl1pPr marL="0" indent="0">
              <a:buNone/>
              <a:defRPr b="0" i="0" spc="0">
                <a:gradFill>
                  <a:gsLst>
                    <a:gs pos="0">
                      <a:schemeClr val="tx1"/>
                    </a:gs>
                    <a:gs pos="100000">
                      <a:schemeClr val="tx1"/>
                    </a:gs>
                  </a:gsLst>
                </a:gradFill>
                <a:latin typeface="72" panose="020B0503030000000003" pitchFamily="34" charset="0"/>
              </a:defRPr>
            </a:lvl1pPr>
            <a:lvl2pPr marL="228600" indent="0">
              <a:buNone/>
              <a:defRPr b="0" i="0" spc="0">
                <a:gradFill>
                  <a:gsLst>
                    <a:gs pos="0">
                      <a:schemeClr val="tx1"/>
                    </a:gs>
                    <a:gs pos="100000">
                      <a:schemeClr val="tx1"/>
                    </a:gs>
                  </a:gsLst>
                </a:gradFill>
                <a:latin typeface="72" panose="020B0503030000000003" pitchFamily="34" charset="0"/>
              </a:defRPr>
            </a:lvl2pPr>
            <a:lvl3pPr marL="457200" indent="0">
              <a:buNone/>
              <a:defRPr b="0" i="0" spc="0">
                <a:gradFill>
                  <a:gsLst>
                    <a:gs pos="0">
                      <a:schemeClr val="tx1"/>
                    </a:gs>
                    <a:gs pos="100000">
                      <a:schemeClr val="tx1"/>
                    </a:gs>
                  </a:gsLst>
                </a:gradFill>
                <a:latin typeface="72" panose="020B0503030000000003" pitchFamily="34" charset="0"/>
              </a:defRPr>
            </a:lvl3pPr>
            <a:lvl4pPr marL="685800" indent="0">
              <a:buNone/>
              <a:defRPr b="0" i="0" spc="0">
                <a:gradFill>
                  <a:gsLst>
                    <a:gs pos="0">
                      <a:schemeClr val="tx1"/>
                    </a:gs>
                    <a:gs pos="100000">
                      <a:schemeClr val="tx1"/>
                    </a:gs>
                  </a:gsLst>
                </a:gradFill>
                <a:latin typeface="72" panose="020B0503030000000003" pitchFamily="34" charset="0"/>
              </a:defRPr>
            </a:lvl4pPr>
            <a:lvl5pPr marL="914400" indent="0">
              <a:buNone/>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49752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869"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3" userDrawn="1">
          <p15:clr>
            <a:srgbClr val="FBAE40"/>
          </p15:clr>
        </p15:guide>
        <p15:guide id="4" pos="4007" userDrawn="1">
          <p15:clr>
            <a:srgbClr val="FBAE40"/>
          </p15:clr>
        </p15:guide>
        <p15:guide id="5" pos="7362"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2"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93" name="Contact information"/>
          <p:cNvSpPr>
            <a:spLocks noGrp="1"/>
          </p:cNvSpPr>
          <p:nvPr>
            <p:ph type="body" sz="quarter" idx="10" hasCustomPrompt="1"/>
          </p:nvPr>
        </p:nvSpPr>
        <p:spPr>
          <a:xfrm>
            <a:off x="503869" y="2905487"/>
            <a:ext cx="5592132"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869" y="1467009"/>
            <a:ext cx="5592132" cy="923116"/>
          </a:xfrm>
        </p:spPr>
        <p:txBody>
          <a:bodyPr anchor="t" anchorCtr="0">
            <a:noAutofit/>
          </a:bodyPr>
          <a:lstStyle>
            <a:lvl1pPr>
              <a:defRPr sz="5498">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2"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0" userDrawn="1">
          <p15:clr>
            <a:srgbClr val="FBAE40"/>
          </p15:clr>
        </p15:guide>
        <p15:guide id="9" orient="horz" pos="31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19" name="Copyright information English"/>
          <p:cNvSpPr txBox="1"/>
          <p:nvPr userDrawn="1"/>
        </p:nvSpPr>
        <p:spPr bwMode="black">
          <a:xfrm>
            <a:off x="503107" y="2645292"/>
            <a:ext cx="5870781"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a:t>© 2022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222" y="1749960"/>
            <a:ext cx="361715"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2840" y="1749063"/>
            <a:ext cx="363505"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248" y="1749960"/>
            <a:ext cx="361715"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866" y="1749063"/>
            <a:ext cx="363505" cy="363600"/>
          </a:xfrm>
          <a:prstGeom prst="rect">
            <a:avLst/>
          </a:prstGeom>
        </p:spPr>
      </p:pic>
      <p:sp>
        <p:nvSpPr>
          <p:cNvPr id="43" name="Follow all of SAP"/>
          <p:cNvSpPr txBox="1"/>
          <p:nvPr userDrawn="1"/>
        </p:nvSpPr>
        <p:spPr bwMode="black">
          <a:xfrm>
            <a:off x="503108"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107" y="2461399"/>
            <a:ext cx="2579968"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3033" y="5994000"/>
            <a:ext cx="1963124" cy="360000"/>
          </a:xfrm>
          <a:prstGeom prst="rect">
            <a:avLst/>
          </a:prstGeom>
        </p:spPr>
      </p:pic>
      <p:sp>
        <p:nvSpPr>
          <p:cNvPr id="32" name="Copyright information-German"/>
          <p:cNvSpPr txBox="1"/>
          <p:nvPr userDrawn="1"/>
        </p:nvSpPr>
        <p:spPr bwMode="black">
          <a:xfrm>
            <a:off x="503867" y="2645292"/>
            <a:ext cx="6075226"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a:t>© 2022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222" y="1749960"/>
            <a:ext cx="361715"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2840" y="1749063"/>
            <a:ext cx="363505"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248" y="1749960"/>
            <a:ext cx="361715"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866" y="1749063"/>
            <a:ext cx="363505" cy="363600"/>
          </a:xfrm>
          <a:prstGeom prst="rect">
            <a:avLst/>
          </a:prstGeom>
        </p:spPr>
      </p:pic>
      <p:sp>
        <p:nvSpPr>
          <p:cNvPr id="20" name="SAP folgen auf"/>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5" name="Content Placeholder 4"/>
          <p:cNvSpPr>
            <a:spLocks noGrp="1"/>
          </p:cNvSpPr>
          <p:nvPr>
            <p:ph sz="quarter" idx="12"/>
          </p:nvPr>
        </p:nvSpPr>
        <p:spPr>
          <a:xfrm>
            <a:off x="584200" y="1435100"/>
            <a:ext cx="5211763" cy="1612749"/>
          </a:xfrm>
        </p:spPr>
        <p:txBody>
          <a:bodyPr/>
          <a:lstStyle>
            <a:lvl1pPr>
              <a:defRPr b="0" i="0" spc="0">
                <a:gradFill>
                  <a:gsLst>
                    <a:gs pos="0">
                      <a:schemeClr val="tx1"/>
                    </a:gs>
                    <a:gs pos="100000">
                      <a:schemeClr val="tx1"/>
                    </a:gs>
                  </a:gsLst>
                </a:gradFill>
                <a:latin typeface="72" panose="020B0503030000000003" pitchFamily="34" charset="0"/>
              </a:defRPr>
            </a:lvl1pPr>
            <a:lvl2pPr>
              <a:defRPr b="0" i="0" spc="0">
                <a:gradFill>
                  <a:gsLst>
                    <a:gs pos="0">
                      <a:schemeClr val="tx1"/>
                    </a:gs>
                    <a:gs pos="100000">
                      <a:schemeClr val="tx1"/>
                    </a:gs>
                  </a:gsLst>
                </a:gradFill>
                <a:latin typeface="72" panose="020B0503030000000003" pitchFamily="34" charset="0"/>
              </a:defRPr>
            </a:lvl2pPr>
            <a:lvl3pPr>
              <a:defRPr b="0" i="0" spc="0">
                <a:gradFill>
                  <a:gsLst>
                    <a:gs pos="0">
                      <a:schemeClr val="tx1"/>
                    </a:gs>
                    <a:gs pos="100000">
                      <a:schemeClr val="tx1"/>
                    </a:gs>
                  </a:gsLst>
                </a:gradFill>
                <a:latin typeface="72" panose="020B0503030000000003" pitchFamily="34" charset="0"/>
              </a:defRPr>
            </a:lvl3pPr>
            <a:lvl4pPr>
              <a:defRPr b="0" i="0" spc="0">
                <a:gradFill>
                  <a:gsLst>
                    <a:gs pos="0">
                      <a:schemeClr val="tx1"/>
                    </a:gs>
                    <a:gs pos="100000">
                      <a:schemeClr val="tx1"/>
                    </a:gs>
                  </a:gsLst>
                </a:gradFill>
                <a:latin typeface="72" panose="020B0503030000000003" pitchFamily="34" charset="0"/>
              </a:defRPr>
            </a:lvl4pPr>
            <a:lvl5pPr>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89688" y="1435100"/>
            <a:ext cx="5219700" cy="1612749"/>
          </a:xfrm>
        </p:spPr>
        <p:txBody>
          <a:bodyPr/>
          <a:lstStyle>
            <a:lvl1pPr>
              <a:defRPr b="0" i="0" spc="0">
                <a:gradFill>
                  <a:gsLst>
                    <a:gs pos="0">
                      <a:schemeClr val="tx1"/>
                    </a:gs>
                    <a:gs pos="100000">
                      <a:schemeClr val="tx1"/>
                    </a:gs>
                  </a:gsLst>
                </a:gradFill>
                <a:latin typeface="72" panose="020B0503030000000003" pitchFamily="34" charset="0"/>
              </a:defRPr>
            </a:lvl1pPr>
            <a:lvl2pPr>
              <a:defRPr b="0" i="0" spc="0">
                <a:gradFill>
                  <a:gsLst>
                    <a:gs pos="0">
                      <a:schemeClr val="tx1"/>
                    </a:gs>
                    <a:gs pos="100000">
                      <a:schemeClr val="tx1"/>
                    </a:gs>
                  </a:gsLst>
                </a:gradFill>
                <a:latin typeface="72" panose="020B0503030000000003" pitchFamily="34" charset="0"/>
              </a:defRPr>
            </a:lvl2pPr>
            <a:lvl3pPr>
              <a:defRPr b="0" i="0" spc="0">
                <a:gradFill>
                  <a:gsLst>
                    <a:gs pos="0">
                      <a:schemeClr val="tx1"/>
                    </a:gs>
                    <a:gs pos="100000">
                      <a:schemeClr val="tx1"/>
                    </a:gs>
                  </a:gsLst>
                </a:gradFill>
                <a:latin typeface="72" panose="020B0503030000000003" pitchFamily="34" charset="0"/>
              </a:defRPr>
            </a:lvl3pPr>
            <a:lvl4pPr>
              <a:defRPr b="0" i="0" spc="0">
                <a:gradFill>
                  <a:gsLst>
                    <a:gs pos="0">
                      <a:schemeClr val="tx1"/>
                    </a:gs>
                    <a:gs pos="100000">
                      <a:schemeClr val="tx1"/>
                    </a:gs>
                  </a:gsLst>
                </a:gradFill>
                <a:latin typeface="72" panose="020B0503030000000003" pitchFamily="34" charset="0"/>
              </a:defRPr>
            </a:lvl4pPr>
            <a:lvl5pPr>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2008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a:lstStyle>
            <a:lvl1pPr marL="0" indent="0">
              <a:spcBef>
                <a:spcPts val="1224"/>
              </a:spcBef>
              <a:buClr>
                <a:schemeClr val="tx1"/>
              </a:buClr>
              <a:buFont typeface="Wingdings" panose="05000000000000000000" pitchFamily="2" charset="2"/>
              <a:buNone/>
              <a:defRPr sz="2800" b="0" i="0" spc="0">
                <a:gradFill>
                  <a:gsLst>
                    <a:gs pos="0">
                      <a:schemeClr val="tx1"/>
                    </a:gs>
                    <a:gs pos="100000">
                      <a:schemeClr val="tx1"/>
                    </a:gs>
                  </a:gsLst>
                </a:gradFill>
                <a:latin typeface="72" panose="020B0503030000000003" pitchFamily="34" charset="0"/>
                <a:cs typeface="Segoe UI" panose="020B0502040204020203" pitchFamily="34" charset="0"/>
              </a:defRPr>
            </a:lvl1pPr>
            <a:lvl2pPr marL="255588" indent="0">
              <a:buFont typeface="Wingdings" panose="05000000000000000000" pitchFamily="2" charset="2"/>
              <a:buNone/>
              <a:defRPr sz="2000" b="0" i="0" spc="0">
                <a:gradFill>
                  <a:gsLst>
                    <a:gs pos="0">
                      <a:schemeClr val="tx1"/>
                    </a:gs>
                    <a:gs pos="100000">
                      <a:schemeClr val="tx1"/>
                    </a:gs>
                  </a:gsLst>
                </a:gradFill>
                <a:latin typeface="72" panose="020B0503030000000003" pitchFamily="34" charset="0"/>
              </a:defRPr>
            </a:lvl2pPr>
            <a:lvl3pPr marL="450850" indent="0">
              <a:buFont typeface="Wingdings" panose="05000000000000000000" pitchFamily="2" charset="2"/>
              <a:buNone/>
              <a:tabLst/>
              <a:defRPr sz="1600" b="0" i="0" spc="0">
                <a:gradFill>
                  <a:gsLst>
                    <a:gs pos="0">
                      <a:schemeClr val="tx1"/>
                    </a:gs>
                    <a:gs pos="100000">
                      <a:schemeClr val="tx1"/>
                    </a:gs>
                  </a:gsLst>
                </a:gradFill>
                <a:latin typeface="72" panose="020B0503030000000003" pitchFamily="34" charset="0"/>
              </a:defRPr>
            </a:lvl3pPr>
            <a:lvl4pPr marL="652462" indent="0">
              <a:buFont typeface="Wingdings" panose="05000000000000000000" pitchFamily="2" charset="2"/>
              <a:buNone/>
              <a:defRPr sz="1400" b="0" i="0" spc="0">
                <a:gradFill>
                  <a:gsLst>
                    <a:gs pos="0">
                      <a:schemeClr val="tx1"/>
                    </a:gs>
                    <a:gs pos="100000">
                      <a:schemeClr val="tx1"/>
                    </a:gs>
                  </a:gsLst>
                </a:gradFill>
                <a:latin typeface="72" panose="020B0503030000000003" pitchFamily="34" charset="0"/>
              </a:defRPr>
            </a:lvl4pPr>
            <a:lvl5pPr marL="854075" indent="0">
              <a:buFont typeface="Wingdings" panose="05000000000000000000" pitchFamily="2" charset="2"/>
              <a:buNone/>
              <a:tabLst/>
              <a:defRPr sz="1400"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7171" y="1435100"/>
            <a:ext cx="5212080" cy="1649682"/>
          </a:xfrm>
        </p:spPr>
        <p:txBody>
          <a:bodyPr/>
          <a:lstStyle>
            <a:lvl1pPr marL="0" indent="0">
              <a:spcBef>
                <a:spcPts val="1224"/>
              </a:spcBef>
              <a:buClr>
                <a:schemeClr val="tx1"/>
              </a:buClr>
              <a:buFont typeface="Wingdings" panose="05000000000000000000" pitchFamily="2" charset="2"/>
              <a:buNone/>
              <a:defRPr sz="2800" b="0" i="0" spc="0">
                <a:gradFill>
                  <a:gsLst>
                    <a:gs pos="0">
                      <a:schemeClr val="tx1"/>
                    </a:gs>
                    <a:gs pos="100000">
                      <a:schemeClr val="tx1"/>
                    </a:gs>
                  </a:gsLst>
                </a:gradFill>
                <a:latin typeface="72" panose="020B0503030000000003" pitchFamily="34" charset="0"/>
                <a:cs typeface="Segoe UI" panose="020B0502040204020203" pitchFamily="34" charset="0"/>
              </a:defRPr>
            </a:lvl1pPr>
            <a:lvl2pPr marL="255588" indent="0">
              <a:buFont typeface="Wingdings" panose="05000000000000000000" pitchFamily="2" charset="2"/>
              <a:buNone/>
              <a:defRPr sz="2000" b="0" i="0" spc="0">
                <a:gradFill>
                  <a:gsLst>
                    <a:gs pos="0">
                      <a:schemeClr val="tx1"/>
                    </a:gs>
                    <a:gs pos="100000">
                      <a:schemeClr val="tx1"/>
                    </a:gs>
                  </a:gsLst>
                </a:gradFill>
                <a:latin typeface="72" panose="020B0503030000000003" pitchFamily="34" charset="0"/>
              </a:defRPr>
            </a:lvl2pPr>
            <a:lvl3pPr marL="450850" indent="0">
              <a:buFont typeface="Wingdings" panose="05000000000000000000" pitchFamily="2" charset="2"/>
              <a:buNone/>
              <a:tabLst/>
              <a:defRPr sz="1600" b="0" i="0" spc="0">
                <a:gradFill>
                  <a:gsLst>
                    <a:gs pos="0">
                      <a:schemeClr val="tx1"/>
                    </a:gs>
                    <a:gs pos="100000">
                      <a:schemeClr val="tx1"/>
                    </a:gs>
                  </a:gsLst>
                </a:gradFill>
                <a:latin typeface="72" panose="020B0503030000000003" pitchFamily="34" charset="0"/>
              </a:defRPr>
            </a:lvl3pPr>
            <a:lvl4pPr marL="652462" indent="0">
              <a:buFont typeface="Wingdings" panose="05000000000000000000" pitchFamily="2" charset="2"/>
              <a:buNone/>
              <a:defRPr sz="1400" b="0" i="0" spc="0">
                <a:gradFill>
                  <a:gsLst>
                    <a:gs pos="0">
                      <a:schemeClr val="tx1"/>
                    </a:gs>
                    <a:gs pos="100000">
                      <a:schemeClr val="tx1"/>
                    </a:gs>
                  </a:gsLst>
                </a:gradFill>
                <a:latin typeface="72" panose="020B0503030000000003" pitchFamily="34" charset="0"/>
              </a:defRPr>
            </a:lvl4pPr>
            <a:lvl5pPr marL="854075" indent="0">
              <a:buFont typeface="Wingdings" panose="05000000000000000000" pitchFamily="2" charset="2"/>
              <a:buNone/>
              <a:tabLst/>
              <a:defRPr sz="1400"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589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1643557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b="1" i="0" spc="0">
                <a:gradFill>
                  <a:gsLst>
                    <a:gs pos="0">
                      <a:schemeClr val="tx1"/>
                    </a:gs>
                    <a:gs pos="100000">
                      <a:schemeClr val="tx1"/>
                    </a:gs>
                  </a:gsLst>
                </a:gradFill>
                <a:latin typeface="72" panose="020B0503030000000003" pitchFamily="34" charset="0"/>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652188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263" y="2016203"/>
            <a:ext cx="4158362" cy="1107996"/>
          </a:xfrm>
        </p:spPr>
        <p:txBody>
          <a:bodyPr anchor="b"/>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Text Placeholder 3"/>
          <p:cNvSpPr>
            <a:spLocks noGrp="1"/>
          </p:cNvSpPr>
          <p:nvPr>
            <p:ph type="body" sz="quarter" idx="10"/>
          </p:nvPr>
        </p:nvSpPr>
        <p:spPr>
          <a:xfrm>
            <a:off x="584200" y="3535540"/>
            <a:ext cx="4162425" cy="338554"/>
          </a:xfrm>
        </p:spPr>
        <p:txBody>
          <a:bodyPr/>
          <a:lstStyle>
            <a:lvl1pPr marL="0" indent="0">
              <a:buNone/>
              <a:defRPr sz="2200" b="0" i="0" spc="0">
                <a:gradFill>
                  <a:gsLst>
                    <a:gs pos="0">
                      <a:schemeClr val="tx1"/>
                    </a:gs>
                    <a:gs pos="100000">
                      <a:schemeClr val="tx1"/>
                    </a:gs>
                  </a:gsLst>
                </a:gradFill>
                <a:latin typeface="72" panose="020B0503030000000003" pitchFamily="34" charset="0"/>
                <a:cs typeface="72" panose="020B05030300000000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4000" y="0"/>
            <a:ext cx="6858000" cy="6858000"/>
          </a:xfrm>
          <a:blipFill>
            <a:blip r:embed="rId2" cstate="screen">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1455" y="654910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22686290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8963" y="469640"/>
            <a:ext cx="11017250"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200" y="1435100"/>
            <a:ext cx="1101883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2000"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788"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00"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7" name="Slide number">
            <a:extLst>
              <a:ext uri="{FF2B5EF4-FFF2-40B4-BE49-F238E27FC236}">
                <a16:creationId xmlns:a16="http://schemas.microsoft.com/office/drawing/2014/main" id="{78A77D8C-4052-44F0-B298-BB9D28111FB8}"/>
              </a:ext>
            </a:extLst>
          </p:cNvPr>
          <p:cNvSpPr txBox="1"/>
          <p:nvPr userDrawn="1"/>
        </p:nvSpPr>
        <p:spPr bwMode="black">
          <a:xfrm>
            <a:off x="11306061" y="6464866"/>
            <a:ext cx="314439" cy="138499"/>
          </a:xfrm>
          <a:prstGeom prst="rect">
            <a:avLst/>
          </a:prstGeom>
          <a:noFill/>
        </p:spPr>
        <p:txBody>
          <a:bodyPr wrap="squar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latin typeface="72" panose="020B0503030000000003" pitchFamily="34" charset="0"/>
                <a:cs typeface="72" panose="020B0503030000000003" pitchFamily="34" charset="0"/>
              </a:rPr>
              <a:pPr marL="0" lvl="0" indent="0" algn="r">
                <a:buNone/>
              </a:pPr>
              <a:t>‹#›</a:t>
            </a:fld>
            <a:endParaRPr lang="en-US" sz="900" noProof="0">
              <a:latin typeface="72" panose="020B0503030000000003" pitchFamily="34" charset="0"/>
              <a:cs typeface="72" panose="020B0503030000000003" pitchFamily="34" charset="0"/>
            </a:endParaRPr>
          </a:p>
        </p:txBody>
      </p:sp>
    </p:spTree>
  </p:cSld>
  <p:clrMap bg1="lt1" tx1="dk1" bg2="lt2" tx2="dk2" accent1="accent1" accent2="accent2" accent3="accent3" accent4="accent4" accent5="accent5" accent6="accent6" hlink="hlink" folHlink="folHlink"/>
  <p:sldLayoutIdLst>
    <p:sldLayoutId id="2147484947" r:id="rId1"/>
    <p:sldLayoutId id="2147484946" r:id="rId2"/>
    <p:sldLayoutId id="2147484934" r:id="rId3"/>
    <p:sldLayoutId id="2147484926" r:id="rId4"/>
    <p:sldLayoutId id="2147484935" r:id="rId5"/>
    <p:sldLayoutId id="2147484927" r:id="rId6"/>
    <p:sldLayoutId id="2147484928" r:id="rId7"/>
    <p:sldLayoutId id="2147484929" r:id="rId8"/>
    <p:sldLayoutId id="2147484936" r:id="rId9"/>
    <p:sldLayoutId id="2147484937" r:id="rId10"/>
    <p:sldLayoutId id="2147484939" r:id="rId11"/>
    <p:sldLayoutId id="2147484950" r:id="rId12"/>
    <p:sldLayoutId id="2147484940" r:id="rId13"/>
    <p:sldLayoutId id="2147484941" r:id="rId14"/>
    <p:sldLayoutId id="2147484951" r:id="rId15"/>
    <p:sldLayoutId id="2147484942" r:id="rId16"/>
    <p:sldLayoutId id="2147484930" r:id="rId17"/>
    <p:sldLayoutId id="2147484943" r:id="rId18"/>
    <p:sldLayoutId id="2147484931" r:id="rId19"/>
    <p:sldLayoutId id="2147484948" r:id="rId20"/>
    <p:sldLayoutId id="2147484949" r:id="rId21"/>
    <p:sldLayoutId id="2147484945" r:id="rId22"/>
  </p:sldLayoutIdLst>
  <p:transition>
    <p:fade/>
  </p:transition>
  <p:hf sldNum="0" hdr="0" ftr="0" dt="0"/>
  <p:txStyles>
    <p:titleStyle>
      <a:lvl1pPr algn="l" defTabSz="931863" rtl="0" eaLnBrk="1" fontAlgn="base" hangingPunct="1">
        <a:spcBef>
          <a:spcPct val="0"/>
        </a:spcBef>
        <a:spcAft>
          <a:spcPct val="0"/>
        </a:spcAft>
        <a:defRPr lang="en-US" sz="3600" b="0" i="0" kern="1200" spc="-50" dirty="0">
          <a:ln w="3175">
            <a:noFill/>
          </a:ln>
          <a:solidFill>
            <a:schemeClr val="tx1"/>
          </a:solidFill>
          <a:latin typeface="72" panose="020B0503030000000003" pitchFamily="34" charset="0"/>
          <a:ea typeface="+mn-ea"/>
          <a:cs typeface="72" panose="020B05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b="0" i="0" kern="1200">
          <a:solidFill>
            <a:schemeClr val="tx1"/>
          </a:solidFill>
          <a:latin typeface="72" panose="020B0503030000000003"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b="0" i="0" kern="1200">
          <a:solidFill>
            <a:schemeClr val="tx1"/>
          </a:solidFill>
          <a:latin typeface="72" panose="020B0503030000000003"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b="0" i="0" kern="1200">
          <a:solidFill>
            <a:schemeClr val="tx1"/>
          </a:solidFill>
          <a:latin typeface="72" panose="020B0503030000000003"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b="0" i="0" kern="1200">
          <a:solidFill>
            <a:schemeClr val="tx1"/>
          </a:solidFill>
          <a:latin typeface="72" panose="020B0503030000000003"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b="0" i="0" kern="1200">
          <a:solidFill>
            <a:schemeClr val="tx1"/>
          </a:solidFill>
          <a:latin typeface="72" panose="020B0503030000000003"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4" userDrawn="1">
          <p15:clr>
            <a:srgbClr val="F26B43"/>
          </p15:clr>
        </p15:guide>
        <p15:guide id="2" pos="360" userDrawn="1">
          <p15:clr>
            <a:srgbClr val="F26B43"/>
          </p15:clr>
        </p15:guide>
        <p15:guide id="3" pos="7320" userDrawn="1">
          <p15:clr>
            <a:srgbClr val="F26B43"/>
          </p15:clr>
        </p15:guide>
        <p15:guide id="4" orient="horz" pos="360" userDrawn="1">
          <p15:clr>
            <a:srgbClr val="F26B43"/>
          </p15:clr>
        </p15:guide>
        <p15:guide id="5" pos="184" userDrawn="1">
          <p15:clr>
            <a:srgbClr val="F26B43"/>
          </p15:clr>
        </p15:guide>
        <p15:guide id="6" pos="7496" userDrawn="1">
          <p15:clr>
            <a:srgbClr val="F26B43"/>
          </p15:clr>
        </p15:guide>
        <p15:guide id="7" orient="horz" pos="175" userDrawn="1">
          <p15:clr>
            <a:srgbClr val="F26B43"/>
          </p15:clr>
        </p15:guide>
        <p15:guide id="8" orient="horz" pos="41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3923" y="6559835"/>
            <a:ext cx="278850"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2023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1.xml"/><Relationship Id="rId6" Type="http://schemas.openxmlformats.org/officeDocument/2006/relationships/hyperlink" Target="https://community.sap.com/topics/s4hana-cloud/central-business-configuration" TargetMode="External"/><Relationship Id="rId5" Type="http://schemas.openxmlformats.org/officeDocument/2006/relationships/image" Target="../media/image40.png"/><Relationship Id="rId4" Type="http://schemas.openxmlformats.org/officeDocument/2006/relationships/hyperlink" Target="https://help.sap.com/viewer/product/CENTRAL_BUSINESS_CONFIGURATION/LATEST/en-US"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1.xml"/><Relationship Id="rId6" Type="http://schemas.openxmlformats.org/officeDocument/2006/relationships/hyperlink" Target="https://blogs.sap.com/2023/07/21/inviting-you-to-contribute-launch-of-sap-central-business-configuration-on-sap-customer-influence/" TargetMode="External"/><Relationship Id="rId5" Type="http://schemas.openxmlformats.org/officeDocument/2006/relationships/hyperlink" Target="https://influence.sap.com/sap/ino/#/campaign/3507" TargetMode="External"/><Relationship Id="rId4" Type="http://schemas.openxmlformats.org/officeDocument/2006/relationships/hyperlink" Target="https://open.sap.com/courses/s4h28-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mailto:tanush.parihar@sap.com" TargetMode="External"/><Relationship Id="rId2" Type="http://schemas.openxmlformats.org/officeDocument/2006/relationships/hyperlink" Target="mailto:srikanth.golla@sap.com" TargetMode="External"/><Relationship Id="rId1" Type="http://schemas.openxmlformats.org/officeDocument/2006/relationships/slideLayout" Target="../slideLayouts/slideLayout21.xml"/><Relationship Id="rId4" Type="http://schemas.openxmlformats.org/officeDocument/2006/relationships/hyperlink" Target="mailto:poonam.pedneker@sap.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4507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35">
            <a:extLst>
              <a:ext uri="{FF2B5EF4-FFF2-40B4-BE49-F238E27FC236}">
                <a16:creationId xmlns:a16="http://schemas.microsoft.com/office/drawing/2014/main" id="{8CD7580A-5616-01CA-04AF-A2654F4ED2B0}"/>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Define Scope</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3" y="2075938"/>
            <a:ext cx="4546691" cy="866025"/>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The Define Scope app allows you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to define the solution scope </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for your implementations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centrally</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4" y="2941963"/>
            <a:ext cx="4546691"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Scoping of SAP cloud solutions</a:t>
            </a:r>
            <a:br>
              <a:rPr lang="en-US" sz="1300" kern="0">
                <a:solidFill>
                  <a:srgbClr val="000000"/>
                </a:solidFill>
                <a:latin typeface="Arial"/>
                <a:ea typeface="Arial Unicode MS" pitchFamily="34" charset="-128"/>
              </a:rPr>
            </a:br>
            <a:r>
              <a:rPr lang="en-US" sz="1300" kern="0">
                <a:solidFill>
                  <a:srgbClr val="000000"/>
                </a:solidFill>
                <a:latin typeface="Arial"/>
                <a:ea typeface="Arial Unicode MS" pitchFamily="34" charset="-128"/>
              </a:rPr>
              <a:t>(SAP S/4HANA Cloud first)</a:t>
            </a:r>
          </a:p>
          <a:p>
            <a:pPr defTabSz="1088776" fontAlgn="base">
              <a:spcAft>
                <a:spcPct val="0"/>
              </a:spcAft>
              <a:buClr>
                <a:srgbClr val="F0AB00"/>
              </a:buClr>
              <a:defRPr/>
            </a:pPr>
            <a:r>
              <a:rPr lang="en-US" sz="1300" kern="0">
                <a:solidFill>
                  <a:srgbClr val="000000"/>
                </a:solidFill>
                <a:latin typeface="Arial"/>
                <a:ea typeface="Arial Unicode MS" pitchFamily="34" charset="-128"/>
              </a:rPr>
              <a:t>Scoping of multiple countries/regions at once</a:t>
            </a:r>
          </a:p>
          <a:p>
            <a:pPr defTabSz="1088776" fontAlgn="base">
              <a:spcAft>
                <a:spcPct val="0"/>
              </a:spcAft>
              <a:buClr>
                <a:srgbClr val="F0AB00"/>
              </a:buClr>
              <a:defRPr/>
            </a:pPr>
            <a:r>
              <a:rPr lang="en-US" sz="1300" kern="0">
                <a:solidFill>
                  <a:srgbClr val="000000"/>
                </a:solidFill>
                <a:latin typeface="Arial"/>
                <a:ea typeface="Arial Unicode MS" pitchFamily="34" charset="-128"/>
              </a:rPr>
              <a:t>Selection of a bundle with predefined scenarios of a certain business focus (for the USA and Canada, even a bundle for public sector scope is available)</a:t>
            </a:r>
          </a:p>
          <a:p>
            <a:pPr defTabSz="1088776" fontAlgn="base">
              <a:spcAft>
                <a:spcPct val="0"/>
              </a:spcAft>
              <a:buClr>
                <a:srgbClr val="F0AB00"/>
              </a:buClr>
              <a:defRPr/>
            </a:pPr>
            <a:r>
              <a:rPr lang="en-US" sz="1300" kern="0">
                <a:solidFill>
                  <a:srgbClr val="000000"/>
                </a:solidFill>
                <a:latin typeface="Arial"/>
                <a:ea typeface="Arial Unicode MS" pitchFamily="34" charset="-128"/>
              </a:rPr>
              <a:t>Flexible selection of non-standard (optional) and license-dependent scenarios per country/region</a:t>
            </a: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3" y="3293871"/>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3" y="3980005"/>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3" y="4410893"/>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9" name="Straight Connector 23">
            <a:extLst>
              <a:ext uri="{FF2B5EF4-FFF2-40B4-BE49-F238E27FC236}">
                <a16:creationId xmlns:a16="http://schemas.microsoft.com/office/drawing/2014/main" id="{DB1EA33C-AC1A-3D85-B2B7-91B5C9EBC2C2}"/>
              </a:ext>
            </a:extLst>
          </p:cNvPr>
          <p:cNvCxnSpPr>
            <a:cxnSpLocks/>
          </p:cNvCxnSpPr>
          <p:nvPr/>
        </p:nvCxnSpPr>
        <p:spPr bwMode="gray">
          <a:xfrm>
            <a:off x="729823" y="5208985"/>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89980" y="2733661"/>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2" name="Picture 18">
            <a:extLst>
              <a:ext uri="{FF2B5EF4-FFF2-40B4-BE49-F238E27FC236}">
                <a16:creationId xmlns:a16="http://schemas.microsoft.com/office/drawing/2014/main" id="{1C1122C8-15F1-F20B-9A5F-3BDACDD339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5" name="Picture 11">
            <a:extLst>
              <a:ext uri="{FF2B5EF4-FFF2-40B4-BE49-F238E27FC236}">
                <a16:creationId xmlns:a16="http://schemas.microsoft.com/office/drawing/2014/main" id="{B662CA4B-1BAB-ED77-21DF-05CC59B8BCBB}"/>
              </a:ext>
            </a:extLst>
          </p:cNvPr>
          <p:cNvPicPr>
            <a:picLocks noChangeAspect="1"/>
          </p:cNvPicPr>
          <p:nvPr/>
        </p:nvPicPr>
        <p:blipFill>
          <a:blip r:embed="rId4"/>
          <a:srcRect/>
          <a:stretch/>
        </p:blipFill>
        <p:spPr>
          <a:xfrm>
            <a:off x="5633818" y="2267223"/>
            <a:ext cx="5891394" cy="3315000"/>
          </a:xfrm>
          <a:prstGeom prst="rect">
            <a:avLst/>
          </a:prstGeom>
          <a:effectLst>
            <a:glow rad="25400">
              <a:schemeClr val="tx1">
                <a:alpha val="30000"/>
              </a:schemeClr>
            </a:glow>
          </a:effectLst>
        </p:spPr>
      </p:pic>
    </p:spTree>
    <p:extLst>
      <p:ext uri="{BB962C8B-B14F-4D97-AF65-F5344CB8AC3E}">
        <p14:creationId xmlns:p14="http://schemas.microsoft.com/office/powerpoint/2010/main" val="1809868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5">
            <a:extLst>
              <a:ext uri="{FF2B5EF4-FFF2-40B4-BE49-F238E27FC236}">
                <a16:creationId xmlns:a16="http://schemas.microsoft.com/office/drawing/2014/main" id="{247BF4E2-0F89-5399-F56E-3ACA841CFC8B}"/>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Organizational Structure Management</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3" y="2075938"/>
            <a:ext cx="4546691" cy="866025"/>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The Set Up Organizational Structure app allows you to easily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create</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 and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adapt</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 your company’s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organizational structure </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(org structure).</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4" y="2941963"/>
            <a:ext cx="4711246"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Graphic view – graphical, scope-dependent, and guided creation of organizational units</a:t>
            </a:r>
          </a:p>
          <a:p>
            <a:pPr defTabSz="1088776" fontAlgn="base">
              <a:spcAft>
                <a:spcPct val="0"/>
              </a:spcAft>
              <a:buClr>
                <a:srgbClr val="F0AB00"/>
              </a:buClr>
              <a:defRPr/>
            </a:pPr>
            <a:r>
              <a:rPr lang="en-US" sz="1300" kern="0">
                <a:solidFill>
                  <a:srgbClr val="000000"/>
                </a:solidFill>
                <a:latin typeface="Arial"/>
                <a:ea typeface="Arial Unicode MS" pitchFamily="34" charset="-128"/>
              </a:rPr>
              <a:t>Table view – all org units are listed in a table</a:t>
            </a:r>
          </a:p>
          <a:p>
            <a:pPr defTabSz="1088776" fontAlgn="base">
              <a:spcAft>
                <a:spcPct val="0"/>
              </a:spcAft>
              <a:buClr>
                <a:srgbClr val="F0AB00"/>
              </a:buClr>
              <a:defRPr/>
            </a:pPr>
            <a:r>
              <a:rPr lang="en-US" sz="1300" kern="0">
                <a:solidFill>
                  <a:srgbClr val="000000"/>
                </a:solidFill>
                <a:latin typeface="Arial"/>
                <a:ea typeface="Arial Unicode MS" pitchFamily="34" charset="-128"/>
              </a:rPr>
              <a:t>Org structure can be set up as draft and reviewed before activation. Deleting and changing units and assignments is possible anytime before confirming them.</a:t>
            </a:r>
          </a:p>
          <a:p>
            <a:pPr defTabSz="1088776" fontAlgn="base">
              <a:spcAft>
                <a:spcPct val="0"/>
              </a:spcAft>
              <a:buClr>
                <a:srgbClr val="F0AB00"/>
              </a:buClr>
              <a:defRPr/>
            </a:pPr>
            <a:r>
              <a:rPr lang="en-US" sz="1300" kern="0">
                <a:solidFill>
                  <a:srgbClr val="000000"/>
                </a:solidFill>
                <a:latin typeface="Arial"/>
                <a:ea typeface="Arial Unicode MS" pitchFamily="34" charset="-128"/>
              </a:rPr>
              <a:t>Checks in place to make sure all mandatory organizational units and relations based on the selected scope have been created</a:t>
            </a: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3" y="3293871"/>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3" y="3970952"/>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3" y="4410893"/>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9" name="Straight Connector 23">
            <a:extLst>
              <a:ext uri="{FF2B5EF4-FFF2-40B4-BE49-F238E27FC236}">
                <a16:creationId xmlns:a16="http://schemas.microsoft.com/office/drawing/2014/main" id="{DB1EA33C-AC1A-3D85-B2B7-91B5C9EBC2C2}"/>
              </a:ext>
            </a:extLst>
          </p:cNvPr>
          <p:cNvCxnSpPr>
            <a:cxnSpLocks/>
          </p:cNvCxnSpPr>
          <p:nvPr/>
        </p:nvCxnSpPr>
        <p:spPr bwMode="gray">
          <a:xfrm>
            <a:off x="729823" y="5214190"/>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89980" y="2733661"/>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5" name="Picture 18">
            <a:extLst>
              <a:ext uri="{FF2B5EF4-FFF2-40B4-BE49-F238E27FC236}">
                <a16:creationId xmlns:a16="http://schemas.microsoft.com/office/drawing/2014/main" id="{C0A13DBF-B50A-D0A8-2BD1-BBEC8D835C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6" name="Picture 11">
            <a:extLst>
              <a:ext uri="{FF2B5EF4-FFF2-40B4-BE49-F238E27FC236}">
                <a16:creationId xmlns:a16="http://schemas.microsoft.com/office/drawing/2014/main" id="{26C5B006-9F79-7E64-EAD4-BFDC28131C4F}"/>
              </a:ext>
            </a:extLst>
          </p:cNvPr>
          <p:cNvPicPr>
            <a:picLocks noChangeAspect="1"/>
          </p:cNvPicPr>
          <p:nvPr/>
        </p:nvPicPr>
        <p:blipFill>
          <a:blip r:embed="rId4"/>
          <a:srcRect/>
          <a:stretch/>
        </p:blipFill>
        <p:spPr>
          <a:xfrm>
            <a:off x="5632849" y="2267951"/>
            <a:ext cx="5893333" cy="3313544"/>
          </a:xfrm>
          <a:prstGeom prst="rect">
            <a:avLst/>
          </a:prstGeom>
          <a:effectLst>
            <a:glow rad="25400">
              <a:schemeClr val="tx1">
                <a:alpha val="30000"/>
              </a:schemeClr>
            </a:glow>
          </a:effectLst>
        </p:spPr>
      </p:pic>
    </p:spTree>
    <p:extLst>
      <p:ext uri="{BB962C8B-B14F-4D97-AF65-F5344CB8AC3E}">
        <p14:creationId xmlns:p14="http://schemas.microsoft.com/office/powerpoint/2010/main" val="724942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5">
            <a:extLst>
              <a:ext uri="{FF2B5EF4-FFF2-40B4-BE49-F238E27FC236}">
                <a16:creationId xmlns:a16="http://schemas.microsoft.com/office/drawing/2014/main" id="{91D862E7-F404-0BE1-CB04-FF0F7AFA5E9C}"/>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Product-Specific Configuration</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2" y="2192730"/>
            <a:ext cx="3789739" cy="997192"/>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By performing configuration activities, you can centrally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tailor business processes </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via SAP Central Business Configuration to meet your company’s requirements.</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3" y="3313900"/>
            <a:ext cx="4546691"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Configuration activities take your scope and country selections into account</a:t>
            </a:r>
          </a:p>
          <a:p>
            <a:pPr defTabSz="1088776" fontAlgn="base">
              <a:spcAft>
                <a:spcPct val="0"/>
              </a:spcAft>
              <a:buClr>
                <a:srgbClr val="F0AB00"/>
              </a:buClr>
              <a:defRPr/>
            </a:pPr>
            <a:r>
              <a:rPr lang="en-US" sz="1300" kern="0">
                <a:solidFill>
                  <a:srgbClr val="000000"/>
                </a:solidFill>
                <a:latin typeface="Arial"/>
                <a:ea typeface="Arial Unicode MS" pitchFamily="34" charset="-128"/>
              </a:rPr>
              <a:t>Flexible ledger setup and assignment of accounting principles</a:t>
            </a:r>
          </a:p>
          <a:p>
            <a:pPr defTabSz="1088776" fontAlgn="base">
              <a:spcAft>
                <a:spcPct val="0"/>
              </a:spcAft>
              <a:buClr>
                <a:srgbClr val="F0AB00"/>
              </a:buClr>
              <a:defRPr/>
            </a:pPr>
            <a:r>
              <a:rPr lang="en-US" sz="1300" kern="0">
                <a:solidFill>
                  <a:srgbClr val="000000"/>
                </a:solidFill>
                <a:latin typeface="Arial"/>
                <a:ea typeface="Arial Unicode MS" pitchFamily="34" charset="-128"/>
              </a:rPr>
              <a:t>Flexible chart of accounts and renumbering of G/L accounts</a:t>
            </a: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2" y="3665808"/>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2" y="4360996"/>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2" y="4782830"/>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89980" y="2733661"/>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5" name="Picture 18">
            <a:extLst>
              <a:ext uri="{FF2B5EF4-FFF2-40B4-BE49-F238E27FC236}">
                <a16:creationId xmlns:a16="http://schemas.microsoft.com/office/drawing/2014/main" id="{F0943E3F-B26C-EAA9-42F5-684F69313C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6" name="Picture 11">
            <a:extLst>
              <a:ext uri="{FF2B5EF4-FFF2-40B4-BE49-F238E27FC236}">
                <a16:creationId xmlns:a16="http://schemas.microsoft.com/office/drawing/2014/main" id="{97A869F4-CF86-B7C1-16E8-FCF4534754C1}"/>
              </a:ext>
            </a:extLst>
          </p:cNvPr>
          <p:cNvPicPr>
            <a:picLocks noChangeAspect="1"/>
          </p:cNvPicPr>
          <p:nvPr/>
        </p:nvPicPr>
        <p:blipFill>
          <a:blip r:embed="rId4"/>
          <a:srcRect/>
          <a:stretch/>
        </p:blipFill>
        <p:spPr>
          <a:xfrm>
            <a:off x="5632849" y="2267223"/>
            <a:ext cx="5893333" cy="3314999"/>
          </a:xfrm>
          <a:prstGeom prst="rect">
            <a:avLst/>
          </a:prstGeom>
          <a:effectLst>
            <a:glow rad="25400">
              <a:schemeClr val="tx1">
                <a:alpha val="30000"/>
              </a:schemeClr>
            </a:glow>
          </a:effectLst>
        </p:spPr>
      </p:pic>
    </p:spTree>
    <p:extLst>
      <p:ext uri="{BB962C8B-B14F-4D97-AF65-F5344CB8AC3E}">
        <p14:creationId xmlns:p14="http://schemas.microsoft.com/office/powerpoint/2010/main" val="1807536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526FD255-C0D1-9268-229E-CD4045809E6A}"/>
              </a:ext>
            </a:extLst>
          </p:cNvPr>
          <p:cNvSpPr txBox="1">
            <a:spLocks/>
          </p:cNvSpPr>
          <p:nvPr/>
        </p:nvSpPr>
        <p:spPr bwMode="gray">
          <a:xfrm>
            <a:off x="3405527" y="2050154"/>
            <a:ext cx="6204662" cy="4231928"/>
          </a:xfrm>
          <a:prstGeom prst="rect">
            <a:avLst/>
          </a:prstGeom>
          <a:noFill/>
          <a:ln w="38100">
            <a:noFill/>
            <a:miter lim="800000"/>
            <a:headEnd/>
            <a:tailEnd/>
          </a:ln>
        </p:spPr>
        <p:txBody>
          <a:bodyPr vert="horz" wrap="square" lIns="0" tIns="0" rIns="0" bIns="0" numCol="1" rtlCol="0" anchor="t" anchorCtr="0" compatLnSpc="1">
            <a:prstTxWarp prst="textNoShape">
              <a:avLst/>
            </a:prstTxWarp>
            <a:spAutoFit/>
          </a:bodyPr>
          <a:lstStyle>
            <a:defPPr>
              <a:defRPr lang="de-DE"/>
            </a:defPPr>
            <a:lvl1pPr indent="0" defTabSz="1088558">
              <a:spcBef>
                <a:spcPts val="1800"/>
              </a:spcBef>
              <a:buClr>
                <a:schemeClr val="accent1"/>
              </a:buClr>
              <a:buSzPct val="80000"/>
              <a:buFontTx/>
              <a:buNone/>
              <a:defRPr sz="2000" b="0">
                <a:latin typeface="+mn-lt"/>
              </a:defRPr>
            </a:lvl1pPr>
            <a:lvl2pPr marL="180975" lvl="1" indent="-180975" defTabSz="1088558">
              <a:spcBef>
                <a:spcPts val="600"/>
              </a:spcBef>
              <a:buClr>
                <a:schemeClr val="accent1"/>
              </a:buClr>
              <a:buFont typeface="Wingdings" pitchFamily="2" charset="2"/>
              <a:buChar char="§"/>
              <a:defRPr sz="1800">
                <a:latin typeface="Arial" panose="020B0604020202020204" pitchFamily="34" charset="0"/>
                <a:cs typeface="Arial" panose="020B0604020202020204" pitchFamily="34" charset="0"/>
              </a:defRPr>
            </a:lvl2pPr>
            <a:lvl3pPr marL="358775" indent="-179388" defTabSz="1088558">
              <a:spcBef>
                <a:spcPts val="300"/>
              </a:spcBef>
              <a:buClr>
                <a:schemeClr val="tx1"/>
              </a:buClr>
              <a:buSzPct val="100000"/>
              <a:buFont typeface="Arial" panose="020B0604020202020204" pitchFamily="34" charset="0"/>
              <a:buChar char="–"/>
              <a:defRPr lang="en-US" sz="1800" noProof="0" dirty="0" smtClean="0">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pPr algn="l" rtl="0" fontAlgn="base"/>
            <a:r>
              <a:rPr lang="en-US" sz="1600" b="1">
                <a:solidFill>
                  <a:srgbClr val="000000"/>
                </a:solidFill>
                <a:latin typeface="Arial" panose="020B0604020202020204" pitchFamily="34" charset="0"/>
              </a:rPr>
              <a:t>Approach</a:t>
            </a:r>
            <a:r>
              <a:rPr lang="en-US" sz="1600">
                <a:solidFill>
                  <a:srgbClr val="000000"/>
                </a:solidFill>
                <a:latin typeface="Arial" panose="020B0604020202020204" pitchFamily="34" charset="0"/>
              </a:rPr>
              <a:t>​</a:t>
            </a:r>
          </a:p>
          <a:p>
            <a:pPr marL="176160" lvl="1" indent="-176160">
              <a:buClr>
                <a:schemeClr val="accent2"/>
              </a:buClr>
            </a:pPr>
            <a:r>
              <a:rPr lang="en-US" sz="1600">
                <a:solidFill>
                  <a:srgbClr val="000000"/>
                </a:solidFill>
              </a:rPr>
              <a:t>The Configuration Localization Tool (CLT) is a technically easy-to-use approach for partners and customers to create a new local version.​</a:t>
            </a:r>
          </a:p>
          <a:p>
            <a:pPr marL="176160" indent="6348">
              <a:spcBef>
                <a:spcPts val="600"/>
              </a:spcBef>
            </a:pPr>
            <a:r>
              <a:rPr lang="en-US" sz="1600">
                <a:solidFill>
                  <a:srgbClr val="000000"/>
                </a:solidFill>
                <a:latin typeface="Arial" panose="020B0604020202020204" pitchFamily="34" charset="0"/>
              </a:rPr>
              <a:t>It generates localized configuration settings for a target country/region from a selected source country/region (Germany).</a:t>
            </a:r>
          </a:p>
          <a:p>
            <a:pPr marL="447541" indent="-265033">
              <a:spcBef>
                <a:spcPts val="600"/>
              </a:spcBef>
            </a:pPr>
            <a:r>
              <a:rPr lang="en-US" sz="1600">
                <a:solidFill>
                  <a:srgbClr val="000000"/>
                </a:solidFill>
                <a:latin typeface="Arial" panose="020B0604020202020204" pitchFamily="34" charset="0"/>
                <a:sym typeface="Wingdings" panose="05000000000000000000" pitchFamily="2" charset="2"/>
              </a:rPr>
              <a:t>	</a:t>
            </a:r>
            <a:r>
              <a:rPr lang="en-US" sz="1600" b="1">
                <a:solidFill>
                  <a:srgbClr val="000000"/>
                </a:solidFill>
                <a:latin typeface="Arial" panose="020B0604020202020204" pitchFamily="34" charset="0"/>
              </a:rPr>
              <a:t>Business configuration content to jump start localization​</a:t>
            </a:r>
          </a:p>
          <a:p>
            <a:pPr marL="176160" lvl="1" indent="-176160">
              <a:buClr>
                <a:schemeClr val="accent2"/>
              </a:buClr>
            </a:pPr>
            <a:r>
              <a:rPr lang="en-US" sz="1600">
                <a:solidFill>
                  <a:srgbClr val="000000"/>
                </a:solidFill>
              </a:rPr>
              <a:t>Basically, CLT ensures that localized configuration for a target country/region is generated consistently with preconfigured configuration settings and can be adapted in an implementation project.​</a:t>
            </a:r>
          </a:p>
          <a:p>
            <a:pPr>
              <a:spcBef>
                <a:spcPts val="1200"/>
              </a:spcBef>
            </a:pPr>
            <a:r>
              <a:rPr lang="en-US" sz="1600" b="1">
                <a:solidFill>
                  <a:srgbClr val="000000"/>
                </a:solidFill>
                <a:latin typeface="Arial" panose="020B0604020202020204" pitchFamily="34" charset="0"/>
              </a:rPr>
              <a:t>Purpose</a:t>
            </a:r>
            <a:r>
              <a:rPr lang="en-US" sz="1600">
                <a:solidFill>
                  <a:srgbClr val="000000"/>
                </a:solidFill>
                <a:latin typeface="Arial" panose="020B0604020202020204" pitchFamily="34" charset="0"/>
              </a:rPr>
              <a:t>​</a:t>
            </a:r>
          </a:p>
          <a:p>
            <a:pPr marL="176160" lvl="1" indent="-176160">
              <a:buClr>
                <a:schemeClr val="accent2"/>
              </a:buClr>
            </a:pPr>
            <a:r>
              <a:rPr lang="en-US" sz="1600">
                <a:solidFill>
                  <a:srgbClr val="000000"/>
                </a:solidFill>
              </a:rPr>
              <a:t>With CLT, SAP and partners can expand the coverage of SAP S/4HANA Cloud, public edition to countries which haven’t been possible so far (also not with the private edition) ​</a:t>
            </a:r>
          </a:p>
        </p:txBody>
      </p:sp>
      <p:sp>
        <p:nvSpPr>
          <p:cNvPr id="5" name="TextBox 25">
            <a:extLst>
              <a:ext uri="{FF2B5EF4-FFF2-40B4-BE49-F238E27FC236}">
                <a16:creationId xmlns:a16="http://schemas.microsoft.com/office/drawing/2014/main" id="{E8BC802B-0B07-D137-1863-9D772A7A6880}"/>
              </a:ext>
            </a:extLst>
          </p:cNvPr>
          <p:cNvSpPr txBox="1"/>
          <p:nvPr/>
        </p:nvSpPr>
        <p:spPr>
          <a:xfrm>
            <a:off x="628652" y="3463801"/>
            <a:ext cx="1799531" cy="615393"/>
          </a:xfrm>
          <a:prstGeom prst="rect">
            <a:avLst/>
          </a:prstGeom>
          <a:noFill/>
        </p:spPr>
        <p:txBody>
          <a:bodyPr wrap="square" lIns="0" tIns="0" rIns="71981" bIns="0" rtlCol="0" anchor="ctr" anchorCtr="0">
            <a:spAutoFit/>
          </a:bodyPr>
          <a:lstStyle/>
          <a:p>
            <a:pPr fontAlgn="base">
              <a:spcBef>
                <a:spcPct val="50000"/>
              </a:spcBef>
              <a:spcAft>
                <a:spcPct val="0"/>
              </a:spcAft>
              <a:buClr>
                <a:srgbClr val="F0AB00"/>
              </a:buClr>
              <a:buSzPct val="80000"/>
            </a:pPr>
            <a:r>
              <a:rPr lang="en-US" sz="1999" b="1" kern="0">
                <a:ea typeface="Arial Unicode MS" pitchFamily="34" charset="-128"/>
                <a:cs typeface="Arial Unicode MS" pitchFamily="34" charset="-128"/>
              </a:rPr>
              <a:t>CLT – </a:t>
            </a:r>
            <a:br>
              <a:rPr lang="en-US" sz="1999" b="1" kern="0">
                <a:ea typeface="Arial Unicode MS" pitchFamily="34" charset="-128"/>
                <a:cs typeface="Arial Unicode MS" pitchFamily="34" charset="-128"/>
              </a:rPr>
            </a:br>
            <a:r>
              <a:rPr lang="en-US" sz="1999" b="1" kern="0">
                <a:ea typeface="Arial Unicode MS" pitchFamily="34" charset="-128"/>
                <a:cs typeface="Arial Unicode MS" pitchFamily="34" charset="-128"/>
              </a:rPr>
              <a:t>What is it?</a:t>
            </a:r>
          </a:p>
        </p:txBody>
      </p:sp>
      <p:grpSp>
        <p:nvGrpSpPr>
          <p:cNvPr id="7" name="Group 31" descr="Arrow">
            <a:extLst>
              <a:ext uri="{FF2B5EF4-FFF2-40B4-BE49-F238E27FC236}">
                <a16:creationId xmlns:a16="http://schemas.microsoft.com/office/drawing/2014/main" id="{EEA65A05-5F01-47EA-1646-ABD1D90B9093}"/>
              </a:ext>
            </a:extLst>
          </p:cNvPr>
          <p:cNvGrpSpPr/>
          <p:nvPr/>
        </p:nvGrpSpPr>
        <p:grpSpPr>
          <a:xfrm>
            <a:off x="2238547" y="3429000"/>
            <a:ext cx="946135" cy="684994"/>
            <a:chOff x="3392991" y="3009722"/>
            <a:chExt cx="1158241" cy="838557"/>
          </a:xfrm>
        </p:grpSpPr>
        <p:sp>
          <p:nvSpPr>
            <p:cNvPr id="8" name="Rectangle 5">
              <a:extLst>
                <a:ext uri="{FF2B5EF4-FFF2-40B4-BE49-F238E27FC236}">
                  <a16:creationId xmlns:a16="http://schemas.microsoft.com/office/drawing/2014/main" id="{120974B6-F899-0A2E-64DB-1982F2F08C6C}"/>
                </a:ext>
              </a:extLst>
            </p:cNvPr>
            <p:cNvSpPr>
              <a:spLocks noChangeArrowheads="1"/>
            </p:cNvSpPr>
            <p:nvPr/>
          </p:nvSpPr>
          <p:spPr bwMode="auto">
            <a:xfrm>
              <a:off x="3392991" y="3288421"/>
              <a:ext cx="763963" cy="281978"/>
            </a:xfrm>
            <a:prstGeom prst="rect">
              <a:avLst/>
            </a:prstGeom>
            <a:solidFill>
              <a:srgbClr val="008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9" name="Rectangle 6">
              <a:extLst>
                <a:ext uri="{FF2B5EF4-FFF2-40B4-BE49-F238E27FC236}">
                  <a16:creationId xmlns:a16="http://schemas.microsoft.com/office/drawing/2014/main" id="{3CBDF4DF-7669-9BCA-3BB5-55BE9E81041B}"/>
                </a:ext>
              </a:extLst>
            </p:cNvPr>
            <p:cNvSpPr>
              <a:spLocks noChangeArrowheads="1"/>
            </p:cNvSpPr>
            <p:nvPr/>
          </p:nvSpPr>
          <p:spPr bwMode="auto">
            <a:xfrm>
              <a:off x="3392991" y="3288421"/>
              <a:ext cx="763963"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0" name="Rectangle 7">
              <a:extLst>
                <a:ext uri="{FF2B5EF4-FFF2-40B4-BE49-F238E27FC236}">
                  <a16:creationId xmlns:a16="http://schemas.microsoft.com/office/drawing/2014/main" id="{BAC1645E-9FC2-8C71-D429-A0B5318233DF}"/>
                </a:ext>
              </a:extLst>
            </p:cNvPr>
            <p:cNvSpPr>
              <a:spLocks noChangeArrowheads="1"/>
            </p:cNvSpPr>
            <p:nvPr/>
          </p:nvSpPr>
          <p:spPr bwMode="auto">
            <a:xfrm>
              <a:off x="3583982" y="3288421"/>
              <a:ext cx="190991" cy="281978"/>
            </a:xfrm>
            <a:prstGeom prst="rect">
              <a:avLst/>
            </a:prstGeom>
            <a:solidFill>
              <a:srgbClr val="609A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1" name="Rectangle 8">
              <a:extLst>
                <a:ext uri="{FF2B5EF4-FFF2-40B4-BE49-F238E27FC236}">
                  <a16:creationId xmlns:a16="http://schemas.microsoft.com/office/drawing/2014/main" id="{CF6DB9B0-F709-1579-B88F-00F9E7CEFF02}"/>
                </a:ext>
              </a:extLst>
            </p:cNvPr>
            <p:cNvSpPr>
              <a:spLocks noChangeArrowheads="1"/>
            </p:cNvSpPr>
            <p:nvPr/>
          </p:nvSpPr>
          <p:spPr bwMode="auto">
            <a:xfrm>
              <a:off x="3583982"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2" name="Rectangle 9">
              <a:extLst>
                <a:ext uri="{FF2B5EF4-FFF2-40B4-BE49-F238E27FC236}">
                  <a16:creationId xmlns:a16="http://schemas.microsoft.com/office/drawing/2014/main" id="{079A5FB3-B272-6AA6-864A-8F8BF8C19A2F}"/>
                </a:ext>
              </a:extLst>
            </p:cNvPr>
            <p:cNvSpPr>
              <a:spLocks noChangeArrowheads="1"/>
            </p:cNvSpPr>
            <p:nvPr/>
          </p:nvSpPr>
          <p:spPr bwMode="auto">
            <a:xfrm>
              <a:off x="3774973" y="3288421"/>
              <a:ext cx="190991" cy="281978"/>
            </a:xfrm>
            <a:prstGeom prst="rect">
              <a:avLst/>
            </a:prstGeom>
            <a:solidFill>
              <a:srgbClr val="A8A3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3" name="Rectangle 10">
              <a:extLst>
                <a:ext uri="{FF2B5EF4-FFF2-40B4-BE49-F238E27FC236}">
                  <a16:creationId xmlns:a16="http://schemas.microsoft.com/office/drawing/2014/main" id="{7E7AFE6C-9E1C-93F2-8AFC-CD19E03BD40D}"/>
                </a:ext>
              </a:extLst>
            </p:cNvPr>
            <p:cNvSpPr>
              <a:spLocks noChangeArrowheads="1"/>
            </p:cNvSpPr>
            <p:nvPr/>
          </p:nvSpPr>
          <p:spPr bwMode="auto">
            <a:xfrm>
              <a:off x="3774973"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4" name="Rectangle 11">
              <a:extLst>
                <a:ext uri="{FF2B5EF4-FFF2-40B4-BE49-F238E27FC236}">
                  <a16:creationId xmlns:a16="http://schemas.microsoft.com/office/drawing/2014/main" id="{185283CB-7F98-C777-E00D-7CBF789DB0F9}"/>
                </a:ext>
              </a:extLst>
            </p:cNvPr>
            <p:cNvSpPr>
              <a:spLocks noChangeArrowheads="1"/>
            </p:cNvSpPr>
            <p:nvPr/>
          </p:nvSpPr>
          <p:spPr bwMode="auto">
            <a:xfrm>
              <a:off x="3965964" y="3288421"/>
              <a:ext cx="190991" cy="281978"/>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5" name="Freeform 12">
              <a:extLst>
                <a:ext uri="{FF2B5EF4-FFF2-40B4-BE49-F238E27FC236}">
                  <a16:creationId xmlns:a16="http://schemas.microsoft.com/office/drawing/2014/main" id="{94C62BD8-C0F6-4396-D869-788B6011FBA5}"/>
                </a:ext>
              </a:extLst>
            </p:cNvPr>
            <p:cNvSpPr>
              <a:spLocks/>
            </p:cNvSpPr>
            <p:nvPr/>
          </p:nvSpPr>
          <p:spPr bwMode="auto">
            <a:xfrm>
              <a:off x="3392991" y="3009722"/>
              <a:ext cx="1158241" cy="838557"/>
            </a:xfrm>
            <a:custGeom>
              <a:avLst/>
              <a:gdLst>
                <a:gd name="T0" fmla="*/ 903 w 1413"/>
                <a:gd name="T1" fmla="*/ 1023 h 1023"/>
                <a:gd name="T2" fmla="*/ 903 w 1413"/>
                <a:gd name="T3" fmla="*/ 713 h 1023"/>
                <a:gd name="T4" fmla="*/ 0 w 1413"/>
                <a:gd name="T5" fmla="*/ 713 h 1023"/>
                <a:gd name="T6" fmla="*/ 0 w 1413"/>
                <a:gd name="T7" fmla="*/ 684 h 1023"/>
                <a:gd name="T8" fmla="*/ 932 w 1413"/>
                <a:gd name="T9" fmla="*/ 684 h 1023"/>
                <a:gd name="T10" fmla="*/ 932 w 1413"/>
                <a:gd name="T11" fmla="*/ 956 h 1023"/>
                <a:gd name="T12" fmla="*/ 1374 w 1413"/>
                <a:gd name="T13" fmla="*/ 512 h 1023"/>
                <a:gd name="T14" fmla="*/ 932 w 1413"/>
                <a:gd name="T15" fmla="*/ 69 h 1023"/>
                <a:gd name="T16" fmla="*/ 932 w 1413"/>
                <a:gd name="T17" fmla="*/ 340 h 1023"/>
                <a:gd name="T18" fmla="*/ 0 w 1413"/>
                <a:gd name="T19" fmla="*/ 340 h 1023"/>
                <a:gd name="T20" fmla="*/ 0 w 1413"/>
                <a:gd name="T21" fmla="*/ 312 h 1023"/>
                <a:gd name="T22" fmla="*/ 903 w 1413"/>
                <a:gd name="T23" fmla="*/ 312 h 1023"/>
                <a:gd name="T24" fmla="*/ 903 w 1413"/>
                <a:gd name="T25" fmla="*/ 0 h 1023"/>
                <a:gd name="T26" fmla="*/ 1413 w 1413"/>
                <a:gd name="T27" fmla="*/ 512 h 1023"/>
                <a:gd name="T28" fmla="*/ 903 w 1413"/>
                <a:gd name="T29" fmla="*/ 1023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3" h="1023">
                  <a:moveTo>
                    <a:pt x="903" y="1023"/>
                  </a:moveTo>
                  <a:lnTo>
                    <a:pt x="903" y="713"/>
                  </a:lnTo>
                  <a:lnTo>
                    <a:pt x="0" y="713"/>
                  </a:lnTo>
                  <a:lnTo>
                    <a:pt x="0" y="684"/>
                  </a:lnTo>
                  <a:lnTo>
                    <a:pt x="932" y="684"/>
                  </a:lnTo>
                  <a:lnTo>
                    <a:pt x="932" y="956"/>
                  </a:lnTo>
                  <a:lnTo>
                    <a:pt x="1374" y="512"/>
                  </a:lnTo>
                  <a:lnTo>
                    <a:pt x="932" y="69"/>
                  </a:lnTo>
                  <a:lnTo>
                    <a:pt x="932" y="340"/>
                  </a:lnTo>
                  <a:lnTo>
                    <a:pt x="0" y="340"/>
                  </a:lnTo>
                  <a:lnTo>
                    <a:pt x="0" y="312"/>
                  </a:lnTo>
                  <a:lnTo>
                    <a:pt x="903" y="312"/>
                  </a:lnTo>
                  <a:lnTo>
                    <a:pt x="903" y="0"/>
                  </a:lnTo>
                  <a:lnTo>
                    <a:pt x="1413" y="512"/>
                  </a:lnTo>
                  <a:lnTo>
                    <a:pt x="903" y="1023"/>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2799"/>
            </a:p>
          </p:txBody>
        </p:sp>
      </p:grpSp>
      <p:sp>
        <p:nvSpPr>
          <p:cNvPr id="16" name="Titel 3">
            <a:extLst>
              <a:ext uri="{FF2B5EF4-FFF2-40B4-BE49-F238E27FC236}">
                <a16:creationId xmlns:a16="http://schemas.microsoft.com/office/drawing/2014/main" id="{A7B712A3-7518-7E61-FF00-69F53F5D4711}"/>
              </a:ext>
            </a:extLst>
          </p:cNvPr>
          <p:cNvSpPr>
            <a:spLocks noGrp="1"/>
          </p:cNvSpPr>
          <p:nvPr>
            <p:ph type="ctrTitle"/>
          </p:nvPr>
        </p:nvSpPr>
        <p:spPr>
          <a:xfrm>
            <a:off x="901071" y="381613"/>
            <a:ext cx="4567222" cy="741016"/>
          </a:xfrm>
        </p:spPr>
        <p:txBody>
          <a:bodyPr/>
          <a:lstStyle/>
          <a:p>
            <a:r>
              <a:rPr lang="en-US" sz="2400"/>
              <a:t>Configuration Localization Tool</a:t>
            </a:r>
            <a:br>
              <a:rPr lang="en-US" sz="2400"/>
            </a:br>
            <a:br>
              <a:rPr lang="en-US" sz="2400"/>
            </a:br>
            <a:br>
              <a:rPr lang="en-US"/>
            </a:br>
            <a:endParaRPr lang="de-DE" sz="2000"/>
          </a:p>
        </p:txBody>
      </p:sp>
      <p:cxnSp>
        <p:nvCxnSpPr>
          <p:cNvPr id="17" name="Straight Connector 35">
            <a:extLst>
              <a:ext uri="{FF2B5EF4-FFF2-40B4-BE49-F238E27FC236}">
                <a16:creationId xmlns:a16="http://schemas.microsoft.com/office/drawing/2014/main" id="{2E715A93-7F05-A2C7-80A4-AAE5A5BEC18F}"/>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6615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35">
            <a:extLst>
              <a:ext uri="{FF2B5EF4-FFF2-40B4-BE49-F238E27FC236}">
                <a16:creationId xmlns:a16="http://schemas.microsoft.com/office/drawing/2014/main" id="{387F8568-BBF7-3AA2-05EB-631009D9AC75}"/>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In-App Help</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2" y="2192730"/>
            <a:ext cx="3859736" cy="997192"/>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Embedded help</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 for instant context-sensitive user assistance. Users can open the in-app help by clicking on the question mark icon at the top of the screen.</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3" y="3213554"/>
            <a:ext cx="4579730"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On-screen descriptions for quick assistance</a:t>
            </a:r>
          </a:p>
          <a:p>
            <a:pPr defTabSz="1088776" fontAlgn="base">
              <a:spcAft>
                <a:spcPct val="0"/>
              </a:spcAft>
              <a:buClr>
                <a:srgbClr val="F0AB00"/>
              </a:buClr>
              <a:defRPr/>
            </a:pPr>
            <a:r>
              <a:rPr lang="en-US" sz="1300" kern="0">
                <a:solidFill>
                  <a:srgbClr val="000000"/>
                </a:solidFill>
                <a:latin typeface="Arial"/>
                <a:ea typeface="Arial Unicode MS" pitchFamily="34" charset="-128"/>
              </a:rPr>
              <a:t>Interactive learning tutorials that take you step-by-step through the project activities</a:t>
            </a:r>
          </a:p>
          <a:p>
            <a:pPr defTabSz="1088776" fontAlgn="base">
              <a:spcAft>
                <a:spcPct val="0"/>
              </a:spcAft>
              <a:buClr>
                <a:srgbClr val="F0AB00"/>
              </a:buClr>
              <a:defRPr/>
            </a:pPr>
            <a:r>
              <a:rPr lang="en-US" sz="1300" kern="0">
                <a:solidFill>
                  <a:srgbClr val="000000"/>
                </a:solidFill>
                <a:latin typeface="Arial"/>
                <a:ea typeface="Arial Unicode MS" pitchFamily="34" charset="-128"/>
              </a:rPr>
              <a:t>What’s New information about the latest features and changes</a:t>
            </a:r>
          </a:p>
          <a:p>
            <a:pPr defTabSz="1088776" fontAlgn="base">
              <a:spcAft>
                <a:spcPct val="0"/>
              </a:spcAft>
              <a:buClr>
                <a:srgbClr val="F0AB00"/>
              </a:buClr>
              <a:defRPr/>
            </a:pPr>
            <a:r>
              <a:rPr lang="en-US" sz="1300" kern="0">
                <a:solidFill>
                  <a:srgbClr val="000000"/>
                </a:solidFill>
                <a:latin typeface="Arial"/>
                <a:ea typeface="Arial Unicode MS" pitchFamily="34" charset="-128"/>
              </a:rPr>
              <a:t>Context-sensitive direct links to relevant sections of the comprehensive documentation on the SAP Help Portal (depending on your current screen)</a:t>
            </a:r>
          </a:p>
          <a:p>
            <a:pPr defTabSz="1088776" fontAlgn="base">
              <a:spcAft>
                <a:spcPct val="0"/>
              </a:spcAft>
              <a:buClr>
                <a:srgbClr val="F0AB00"/>
              </a:buClr>
              <a:defRPr/>
            </a:pPr>
            <a:endParaRPr lang="en-US" sz="1300" kern="0">
              <a:solidFill>
                <a:srgbClr val="000000"/>
              </a:solidFill>
              <a:latin typeface="Arial"/>
              <a:ea typeface="Arial Unicode MS" pitchFamily="34" charset="-128"/>
            </a:endParaRP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2" y="3665808"/>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2" y="4053798"/>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2" y="4674330"/>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69859" y="3078093"/>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cxnSp>
        <p:nvCxnSpPr>
          <p:cNvPr id="2" name="Straight Connector 12">
            <a:extLst>
              <a:ext uri="{FF2B5EF4-FFF2-40B4-BE49-F238E27FC236}">
                <a16:creationId xmlns:a16="http://schemas.microsoft.com/office/drawing/2014/main" id="{922AEA5A-2705-B93F-9B8F-4595719A7F1E}"/>
              </a:ext>
            </a:extLst>
          </p:cNvPr>
          <p:cNvCxnSpPr/>
          <p:nvPr/>
        </p:nvCxnSpPr>
        <p:spPr bwMode="gray">
          <a:xfrm>
            <a:off x="729822" y="5111544"/>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6" name="Picture 18">
            <a:extLst>
              <a:ext uri="{FF2B5EF4-FFF2-40B4-BE49-F238E27FC236}">
                <a16:creationId xmlns:a16="http://schemas.microsoft.com/office/drawing/2014/main" id="{FF9C4051-4B39-96C0-32EC-31027D9335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7" name="Picture 11">
            <a:extLst>
              <a:ext uri="{FF2B5EF4-FFF2-40B4-BE49-F238E27FC236}">
                <a16:creationId xmlns:a16="http://schemas.microsoft.com/office/drawing/2014/main" id="{3C2115D4-E723-A2DB-9FE1-6B349AAC21B2}"/>
              </a:ext>
            </a:extLst>
          </p:cNvPr>
          <p:cNvPicPr>
            <a:picLocks noChangeAspect="1"/>
          </p:cNvPicPr>
          <p:nvPr/>
        </p:nvPicPr>
        <p:blipFill>
          <a:blip r:embed="rId4"/>
          <a:srcRect/>
          <a:stretch/>
        </p:blipFill>
        <p:spPr>
          <a:xfrm>
            <a:off x="5632849" y="2267588"/>
            <a:ext cx="5893333" cy="3314270"/>
          </a:xfrm>
          <a:prstGeom prst="rect">
            <a:avLst/>
          </a:prstGeom>
          <a:effectLst>
            <a:glow rad="25400">
              <a:schemeClr val="tx1">
                <a:alpha val="30000"/>
              </a:schemeClr>
            </a:glow>
          </a:effectLst>
        </p:spPr>
      </p:pic>
    </p:spTree>
    <p:extLst>
      <p:ext uri="{BB962C8B-B14F-4D97-AF65-F5344CB8AC3E}">
        <p14:creationId xmlns:p14="http://schemas.microsoft.com/office/powerpoint/2010/main" val="28764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8F52D5F-AEF1-CF3F-67FB-51BAB875E03C}"/>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grpSp>
        <p:nvGrpSpPr>
          <p:cNvPr id="99" name="Group 63">
            <a:extLst>
              <a:ext uri="{FF2B5EF4-FFF2-40B4-BE49-F238E27FC236}">
                <a16:creationId xmlns:a16="http://schemas.microsoft.com/office/drawing/2014/main" id="{FB59DB5A-7AA6-BAE8-EC36-D0015F87378B}"/>
              </a:ext>
            </a:extLst>
          </p:cNvPr>
          <p:cNvGrpSpPr/>
          <p:nvPr/>
        </p:nvGrpSpPr>
        <p:grpSpPr>
          <a:xfrm>
            <a:off x="5011503" y="2206701"/>
            <a:ext cx="6640514" cy="3839050"/>
            <a:chOff x="593663" y="526860"/>
            <a:chExt cx="10588687" cy="6121590"/>
          </a:xfrm>
        </p:grpSpPr>
        <p:sp>
          <p:nvSpPr>
            <p:cNvPr id="100" name="Rectangle 64">
              <a:extLst>
                <a:ext uri="{FF2B5EF4-FFF2-40B4-BE49-F238E27FC236}">
                  <a16:creationId xmlns:a16="http://schemas.microsoft.com/office/drawing/2014/main" id="{BB548FD1-D48E-7737-5AC8-3869A4B02BB6}"/>
                </a:ext>
              </a:extLst>
            </p:cNvPr>
            <p:cNvSpPr/>
            <p:nvPr/>
          </p:nvSpPr>
          <p:spPr bwMode="gray">
            <a:xfrm>
              <a:off x="2701046" y="526860"/>
              <a:ext cx="8481304" cy="6121590"/>
            </a:xfrm>
            <a:prstGeom prst="rect">
              <a:avLst/>
            </a:prstGeom>
            <a:solidFill>
              <a:srgbClr val="FFFFFF">
                <a:lumMod val="95000"/>
              </a:srgbClr>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1" name="TextBox 65">
              <a:extLst>
                <a:ext uri="{FF2B5EF4-FFF2-40B4-BE49-F238E27FC236}">
                  <a16:creationId xmlns:a16="http://schemas.microsoft.com/office/drawing/2014/main" id="{BF9ED166-D160-B31A-2F0A-B74DF90A13AD}"/>
                </a:ext>
              </a:extLst>
            </p:cNvPr>
            <p:cNvSpPr txBox="1"/>
            <p:nvPr/>
          </p:nvSpPr>
          <p:spPr>
            <a:xfrm>
              <a:off x="2844561" y="656249"/>
              <a:ext cx="3626451" cy="257654"/>
            </a:xfrm>
            <a:prstGeom prst="rect">
              <a:avLst/>
            </a:prstGeom>
            <a:noFill/>
          </p:spPr>
          <p:txBody>
            <a:bodyPr wrap="square" lIns="0" tIns="0" rIns="0" bIns="0" rtlCol="0" anchor="t">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1050" b="1" i="0" u="none" strike="noStrike" kern="0" cap="none" spc="0" normalizeH="0" baseline="0" noProof="0">
                  <a:ln>
                    <a:noFill/>
                  </a:ln>
                  <a:solidFill>
                    <a:srgbClr val="008FD3"/>
                  </a:solidFill>
                  <a:effectLst/>
                  <a:uLnTx/>
                  <a:uFillTx/>
                  <a:latin typeface="BentonSans Regular"/>
                  <a:ea typeface="Arial Unicode MS"/>
                </a:rPr>
                <a:t>SAP S/4HANA Cloud, public edition</a:t>
              </a:r>
            </a:p>
          </p:txBody>
        </p:sp>
        <p:sp>
          <p:nvSpPr>
            <p:cNvPr id="102" name="Rectangle 66">
              <a:extLst>
                <a:ext uri="{FF2B5EF4-FFF2-40B4-BE49-F238E27FC236}">
                  <a16:creationId xmlns:a16="http://schemas.microsoft.com/office/drawing/2014/main" id="{B52D63F0-A9F1-FB32-9FFF-A501F089521D}"/>
                </a:ext>
              </a:extLst>
            </p:cNvPr>
            <p:cNvSpPr/>
            <p:nvPr/>
          </p:nvSpPr>
          <p:spPr bwMode="gray">
            <a:xfrm>
              <a:off x="3388012" y="1538491"/>
              <a:ext cx="1735200" cy="2039303"/>
            </a:xfrm>
            <a:prstGeom prst="rect">
              <a:avLst/>
            </a:prstGeom>
            <a:solidFill>
              <a:srgbClr val="D9D9D9"/>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3" name="TextBox 67">
              <a:extLst>
                <a:ext uri="{FF2B5EF4-FFF2-40B4-BE49-F238E27FC236}">
                  <a16:creationId xmlns:a16="http://schemas.microsoft.com/office/drawing/2014/main" id="{F8E65E0D-4ECC-FF68-4C75-9A68AB03DCF8}"/>
                </a:ext>
              </a:extLst>
            </p:cNvPr>
            <p:cNvSpPr txBox="1"/>
            <p:nvPr/>
          </p:nvSpPr>
          <p:spPr>
            <a:xfrm>
              <a:off x="3546168" y="1654396"/>
              <a:ext cx="1620754" cy="171769"/>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7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Development System</a:t>
              </a:r>
            </a:p>
          </p:txBody>
        </p:sp>
        <p:sp>
          <p:nvSpPr>
            <p:cNvPr id="104" name="Rectangle 68">
              <a:extLst>
                <a:ext uri="{FF2B5EF4-FFF2-40B4-BE49-F238E27FC236}">
                  <a16:creationId xmlns:a16="http://schemas.microsoft.com/office/drawing/2014/main" id="{27ABE141-3235-D029-E68D-F73E0E8034E3}"/>
                </a:ext>
              </a:extLst>
            </p:cNvPr>
            <p:cNvSpPr/>
            <p:nvPr/>
          </p:nvSpPr>
          <p:spPr bwMode="gray">
            <a:xfrm>
              <a:off x="3598271" y="2223966"/>
              <a:ext cx="1314681" cy="487840"/>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Development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5" name="Rectangle 69">
              <a:extLst>
                <a:ext uri="{FF2B5EF4-FFF2-40B4-BE49-F238E27FC236}">
                  <a16:creationId xmlns:a16="http://schemas.microsoft.com/office/drawing/2014/main" id="{F1C49D64-C2F3-7208-149E-A6AC69BC566B}"/>
                </a:ext>
              </a:extLst>
            </p:cNvPr>
            <p:cNvSpPr/>
            <p:nvPr/>
          </p:nvSpPr>
          <p:spPr bwMode="gray">
            <a:xfrm>
              <a:off x="3598271" y="2880343"/>
              <a:ext cx="1314681" cy="487840"/>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Customizing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6" name="Rectangle 70">
              <a:extLst>
                <a:ext uri="{FF2B5EF4-FFF2-40B4-BE49-F238E27FC236}">
                  <a16:creationId xmlns:a16="http://schemas.microsoft.com/office/drawing/2014/main" id="{350EDD47-0F8A-99EF-DF97-4082557E31BB}"/>
                </a:ext>
              </a:extLst>
            </p:cNvPr>
            <p:cNvSpPr/>
            <p:nvPr/>
          </p:nvSpPr>
          <p:spPr bwMode="gray">
            <a:xfrm>
              <a:off x="6294375" y="1538491"/>
              <a:ext cx="1735200" cy="2039303"/>
            </a:xfrm>
            <a:prstGeom prst="rect">
              <a:avLst/>
            </a:prstGeom>
            <a:solidFill>
              <a:srgbClr val="D9D9D9"/>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7" name="TextBox 71">
              <a:extLst>
                <a:ext uri="{FF2B5EF4-FFF2-40B4-BE49-F238E27FC236}">
                  <a16:creationId xmlns:a16="http://schemas.microsoft.com/office/drawing/2014/main" id="{2A988634-A051-FE55-04DA-14AF57CA7052}"/>
                </a:ext>
              </a:extLst>
            </p:cNvPr>
            <p:cNvSpPr txBox="1"/>
            <p:nvPr/>
          </p:nvSpPr>
          <p:spPr>
            <a:xfrm>
              <a:off x="6471014" y="1654396"/>
              <a:ext cx="1411049" cy="171769"/>
            </a:xfrm>
            <a:prstGeom prst="rect">
              <a:avLst/>
            </a:prstGeom>
            <a:noFill/>
          </p:spPr>
          <p:txBody>
            <a:bodyPr wrap="square" lIns="0" tIns="0" rIns="0" bIns="0" rtlCol="0">
              <a:spAutoFit/>
            </a:bodyPr>
            <a:lstStyle/>
            <a:p>
              <a:pPr marL="0" marR="0" lvl="0" indent="0" algn="ctr" defTabSz="1088776" eaLnBrk="1" fontAlgn="auto" latinLnBrk="0" hangingPunct="1">
                <a:lnSpc>
                  <a:spcPct val="100000"/>
                </a:lnSpc>
                <a:spcBef>
                  <a:spcPct val="50000"/>
                </a:spcBef>
                <a:spcAft>
                  <a:spcPts val="0"/>
                </a:spcAft>
                <a:buClr>
                  <a:srgbClr val="F0AB00"/>
                </a:buClr>
                <a:buSzPct val="80000"/>
                <a:buFontTx/>
                <a:buNone/>
                <a:tabLst/>
                <a:defRPr/>
              </a:pPr>
              <a:r>
                <a:rPr kumimoji="0" lang="de-DE" sz="7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Test System</a:t>
              </a:r>
            </a:p>
          </p:txBody>
        </p:sp>
        <p:sp>
          <p:nvSpPr>
            <p:cNvPr id="108" name="Rectangle 72">
              <a:extLst>
                <a:ext uri="{FF2B5EF4-FFF2-40B4-BE49-F238E27FC236}">
                  <a16:creationId xmlns:a16="http://schemas.microsoft.com/office/drawing/2014/main" id="{D93F52C9-9A86-DFB6-5B90-EA0D3FCF8684}"/>
                </a:ext>
              </a:extLst>
            </p:cNvPr>
            <p:cNvSpPr/>
            <p:nvPr/>
          </p:nvSpPr>
          <p:spPr bwMode="gray">
            <a:xfrm>
              <a:off x="6504634" y="2880343"/>
              <a:ext cx="1314681" cy="487840"/>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Test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9" name="Rectangle 73">
              <a:extLst>
                <a:ext uri="{FF2B5EF4-FFF2-40B4-BE49-F238E27FC236}">
                  <a16:creationId xmlns:a16="http://schemas.microsoft.com/office/drawing/2014/main" id="{A0E85D46-07A3-5692-DF4C-B272ACE1D031}"/>
                </a:ext>
              </a:extLst>
            </p:cNvPr>
            <p:cNvSpPr/>
            <p:nvPr/>
          </p:nvSpPr>
          <p:spPr bwMode="gray">
            <a:xfrm>
              <a:off x="9135178" y="1538491"/>
              <a:ext cx="1735200" cy="2039303"/>
            </a:xfrm>
            <a:prstGeom prst="rect">
              <a:avLst/>
            </a:prstGeom>
            <a:solidFill>
              <a:srgbClr val="D9D9D9"/>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10" name="TextBox 74">
              <a:extLst>
                <a:ext uri="{FF2B5EF4-FFF2-40B4-BE49-F238E27FC236}">
                  <a16:creationId xmlns:a16="http://schemas.microsoft.com/office/drawing/2014/main" id="{AD3F842A-F1F2-0D70-FCAA-1DEFB54293FF}"/>
                </a:ext>
              </a:extLst>
            </p:cNvPr>
            <p:cNvSpPr txBox="1"/>
            <p:nvPr/>
          </p:nvSpPr>
          <p:spPr>
            <a:xfrm>
              <a:off x="9299867" y="1654395"/>
              <a:ext cx="1411049" cy="171769"/>
            </a:xfrm>
            <a:prstGeom prst="rect">
              <a:avLst/>
            </a:prstGeom>
            <a:noFill/>
          </p:spPr>
          <p:txBody>
            <a:bodyPr wrap="square" lIns="0" tIns="0" rIns="0" bIns="0" rtlCol="0">
              <a:spAutoFit/>
            </a:bodyPr>
            <a:lstStyle/>
            <a:p>
              <a:pPr marL="0" marR="0" lvl="0" indent="0" algn="ctr" defTabSz="1088776" eaLnBrk="1" fontAlgn="auto" latinLnBrk="0" hangingPunct="1">
                <a:lnSpc>
                  <a:spcPct val="100000"/>
                </a:lnSpc>
                <a:spcBef>
                  <a:spcPct val="50000"/>
                </a:spcBef>
                <a:spcAft>
                  <a:spcPts val="0"/>
                </a:spcAft>
                <a:buClr>
                  <a:srgbClr val="F0AB00"/>
                </a:buClr>
                <a:buSzPct val="80000"/>
                <a:buFontTx/>
                <a:buNone/>
                <a:tabLst/>
                <a:defRPr/>
              </a:pPr>
              <a:r>
                <a:rPr kumimoji="0" lang="de-DE" sz="7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Production</a:t>
              </a:r>
              <a:r>
                <a:rPr kumimoji="0" lang="de-DE" sz="7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 System</a:t>
              </a:r>
            </a:p>
          </p:txBody>
        </p:sp>
        <p:sp>
          <p:nvSpPr>
            <p:cNvPr id="111" name="Rectangle 75">
              <a:extLst>
                <a:ext uri="{FF2B5EF4-FFF2-40B4-BE49-F238E27FC236}">
                  <a16:creationId xmlns:a16="http://schemas.microsoft.com/office/drawing/2014/main" id="{221CE9EC-1E18-A865-26E4-E83F72C86646}"/>
                </a:ext>
              </a:extLst>
            </p:cNvPr>
            <p:cNvSpPr/>
            <p:nvPr/>
          </p:nvSpPr>
          <p:spPr bwMode="gray">
            <a:xfrm>
              <a:off x="9345437" y="2880343"/>
              <a:ext cx="1314681" cy="487840"/>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Production</a:t>
              </a: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12" name="Rectangle 76">
              <a:extLst>
                <a:ext uri="{FF2B5EF4-FFF2-40B4-BE49-F238E27FC236}">
                  <a16:creationId xmlns:a16="http://schemas.microsoft.com/office/drawing/2014/main" id="{00ABB607-942C-1D40-332C-DC6FFD24F1E5}"/>
                </a:ext>
              </a:extLst>
            </p:cNvPr>
            <p:cNvSpPr/>
            <p:nvPr/>
          </p:nvSpPr>
          <p:spPr bwMode="gray">
            <a:xfrm>
              <a:off x="593663" y="1538491"/>
              <a:ext cx="1735200" cy="4838497"/>
            </a:xfrm>
            <a:prstGeom prst="rect">
              <a:avLst/>
            </a:prstGeom>
            <a:solidFill>
              <a:srgbClr val="D9D9D9"/>
            </a:solidFill>
            <a:ln w="12700" algn="ctr">
              <a:solidFill>
                <a:srgbClr val="000000">
                  <a:lumMod val="50000"/>
                  <a:lumOff val="50000"/>
                </a:srgbClr>
              </a:solidFill>
              <a:prstDash val="dash"/>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13" name="TextBox 77">
              <a:extLst>
                <a:ext uri="{FF2B5EF4-FFF2-40B4-BE49-F238E27FC236}">
                  <a16:creationId xmlns:a16="http://schemas.microsoft.com/office/drawing/2014/main" id="{2698BE4F-BFB8-4480-7A42-AF72757EE69A}"/>
                </a:ext>
              </a:extLst>
            </p:cNvPr>
            <p:cNvSpPr txBox="1"/>
            <p:nvPr/>
          </p:nvSpPr>
          <p:spPr>
            <a:xfrm>
              <a:off x="767007" y="1654396"/>
              <a:ext cx="1479667" cy="343538"/>
            </a:xfrm>
            <a:prstGeom prst="rect">
              <a:avLst/>
            </a:prstGeom>
            <a:noFill/>
          </p:spPr>
          <p:txBody>
            <a:bodyPr wrap="square" lIns="0" tIns="0" rIns="0" bIns="0" rtlCol="0" anchor="t">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700" b="1" i="0" u="none" strike="noStrike" kern="0" cap="none" spc="0" normalizeH="0" baseline="0" noProof="0">
                  <a:ln>
                    <a:noFill/>
                  </a:ln>
                  <a:solidFill>
                    <a:srgbClr val="000000"/>
                  </a:solidFill>
                  <a:effectLst/>
                  <a:uLnTx/>
                  <a:uFillTx/>
                  <a:latin typeface="BentonSans Regular"/>
                  <a:ea typeface="Arial Unicode MS"/>
                  <a:cs typeface="Arial Unicode MS"/>
                </a:rPr>
                <a:t>SAP Central Business </a:t>
              </a:r>
              <a:r>
                <a:rPr kumimoji="0" lang="de-DE" sz="700" b="1" i="0" u="none" strike="noStrike" kern="0" cap="none" spc="0" normalizeH="0" baseline="0" noProof="0" err="1">
                  <a:ln>
                    <a:noFill/>
                  </a:ln>
                  <a:solidFill>
                    <a:srgbClr val="000000"/>
                  </a:solidFill>
                  <a:effectLst/>
                  <a:uLnTx/>
                  <a:uFillTx/>
                  <a:latin typeface="BentonSans Regular"/>
                  <a:ea typeface="Arial Unicode MS"/>
                  <a:cs typeface="Arial Unicode MS"/>
                </a:rPr>
                <a:t>Configuration</a:t>
              </a:r>
              <a:endParaRPr kumimoji="0" lang="de-DE" sz="700" b="1" i="0" u="none" strike="noStrike" kern="0" cap="none" spc="0" normalizeH="0" baseline="0" noProof="0">
                <a:ln>
                  <a:noFill/>
                </a:ln>
                <a:solidFill>
                  <a:srgbClr val="000000"/>
                </a:solidFill>
                <a:effectLst/>
                <a:uLnTx/>
                <a:uFillTx/>
                <a:latin typeface="BentonSans Regular"/>
                <a:ea typeface="Arial Unicode MS"/>
                <a:cs typeface="Arial Unicode MS"/>
              </a:endParaRPr>
            </a:p>
          </p:txBody>
        </p:sp>
        <p:sp>
          <p:nvSpPr>
            <p:cNvPr id="114" name="Rectangle 78">
              <a:extLst>
                <a:ext uri="{FF2B5EF4-FFF2-40B4-BE49-F238E27FC236}">
                  <a16:creationId xmlns:a16="http://schemas.microsoft.com/office/drawing/2014/main" id="{FBFAA775-B5A1-5C6B-525A-804D800D3395}"/>
                </a:ext>
              </a:extLst>
            </p:cNvPr>
            <p:cNvSpPr/>
            <p:nvPr/>
          </p:nvSpPr>
          <p:spPr bwMode="gray">
            <a:xfrm>
              <a:off x="803922" y="2223966"/>
              <a:ext cx="1314681" cy="487840"/>
            </a:xfrm>
            <a:prstGeom prst="rect">
              <a:avLst/>
            </a:prstGeom>
            <a:solidFill>
              <a:srgbClr val="F2F2F2"/>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Development Workspace</a:t>
              </a:r>
            </a:p>
          </p:txBody>
        </p:sp>
        <p:sp>
          <p:nvSpPr>
            <p:cNvPr id="115" name="Rectangle 79">
              <a:extLst>
                <a:ext uri="{FF2B5EF4-FFF2-40B4-BE49-F238E27FC236}">
                  <a16:creationId xmlns:a16="http://schemas.microsoft.com/office/drawing/2014/main" id="{A83C6D5A-380F-5E2F-D7C8-4754A1803C69}"/>
                </a:ext>
              </a:extLst>
            </p:cNvPr>
            <p:cNvSpPr/>
            <p:nvPr/>
          </p:nvSpPr>
          <p:spPr bwMode="gray">
            <a:xfrm>
              <a:off x="803922" y="2880343"/>
              <a:ext cx="1314681" cy="487840"/>
            </a:xfrm>
            <a:prstGeom prst="rect">
              <a:avLst/>
            </a:prstGeom>
            <a:solidFill>
              <a:srgbClr val="F2F2F2"/>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Workspace</a:t>
              </a:r>
            </a:p>
          </p:txBody>
        </p:sp>
        <p:cxnSp>
          <p:nvCxnSpPr>
            <p:cNvPr id="116" name="Straight Arrow Connector 80">
              <a:extLst>
                <a:ext uri="{FF2B5EF4-FFF2-40B4-BE49-F238E27FC236}">
                  <a16:creationId xmlns:a16="http://schemas.microsoft.com/office/drawing/2014/main" id="{8C7853C8-7986-4FEE-A9DC-0D68EE251899}"/>
                </a:ext>
              </a:extLst>
            </p:cNvPr>
            <p:cNvCxnSpPr>
              <a:cxnSpLocks/>
              <a:stCxn id="114" idx="3"/>
              <a:endCxn id="104" idx="1"/>
            </p:cNvCxnSpPr>
            <p:nvPr/>
          </p:nvCxnSpPr>
          <p:spPr>
            <a:xfrm>
              <a:off x="2118603" y="2467886"/>
              <a:ext cx="1479668" cy="0"/>
            </a:xfrm>
            <a:prstGeom prst="straightConnector1">
              <a:avLst/>
            </a:prstGeom>
            <a:noFill/>
            <a:ln w="25400" cap="flat" cmpd="sng" algn="ctr">
              <a:solidFill>
                <a:srgbClr val="000000"/>
              </a:solidFill>
              <a:prstDash val="sysDash"/>
              <a:tailEnd type="triangle"/>
            </a:ln>
            <a:effectLst/>
          </p:spPr>
        </p:cxnSp>
        <p:cxnSp>
          <p:nvCxnSpPr>
            <p:cNvPr id="117" name="Straight Arrow Connector 81">
              <a:extLst>
                <a:ext uri="{FF2B5EF4-FFF2-40B4-BE49-F238E27FC236}">
                  <a16:creationId xmlns:a16="http://schemas.microsoft.com/office/drawing/2014/main" id="{8479F415-499B-57E6-15B6-35F14461C287}"/>
                </a:ext>
              </a:extLst>
            </p:cNvPr>
            <p:cNvCxnSpPr>
              <a:cxnSpLocks/>
              <a:stCxn id="115" idx="3"/>
              <a:endCxn id="105" idx="1"/>
            </p:cNvCxnSpPr>
            <p:nvPr/>
          </p:nvCxnSpPr>
          <p:spPr>
            <a:xfrm>
              <a:off x="2118603" y="3124263"/>
              <a:ext cx="1479668" cy="0"/>
            </a:xfrm>
            <a:prstGeom prst="straightConnector1">
              <a:avLst/>
            </a:prstGeom>
            <a:noFill/>
            <a:ln w="25400" cap="flat" cmpd="sng" algn="ctr">
              <a:solidFill>
                <a:srgbClr val="000000"/>
              </a:solidFill>
              <a:prstDash val="sysDash"/>
              <a:tailEnd type="triangle"/>
            </a:ln>
            <a:effectLst/>
          </p:spPr>
        </p:cxnSp>
        <p:sp>
          <p:nvSpPr>
            <p:cNvPr id="118" name="TextBox 82">
              <a:extLst>
                <a:ext uri="{FF2B5EF4-FFF2-40B4-BE49-F238E27FC236}">
                  <a16:creationId xmlns:a16="http://schemas.microsoft.com/office/drawing/2014/main" id="{6EEF4C63-AEBC-5798-6AF4-5405863ED50F}"/>
                </a:ext>
              </a:extLst>
            </p:cNvPr>
            <p:cNvSpPr txBox="1"/>
            <p:nvPr/>
          </p:nvSpPr>
          <p:spPr>
            <a:xfrm>
              <a:off x="2779181" y="2185316"/>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Deploy</a:t>
              </a:r>
            </a:p>
          </p:txBody>
        </p:sp>
        <p:sp>
          <p:nvSpPr>
            <p:cNvPr id="119" name="TextBox 83">
              <a:extLst>
                <a:ext uri="{FF2B5EF4-FFF2-40B4-BE49-F238E27FC236}">
                  <a16:creationId xmlns:a16="http://schemas.microsoft.com/office/drawing/2014/main" id="{A62CF3B4-5D3B-5CEE-7FD3-C32C7AB94FFC}"/>
                </a:ext>
              </a:extLst>
            </p:cNvPr>
            <p:cNvSpPr txBox="1"/>
            <p:nvPr/>
          </p:nvSpPr>
          <p:spPr>
            <a:xfrm>
              <a:off x="5150675" y="2251914"/>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Export</a:t>
              </a:r>
            </a:p>
          </p:txBody>
        </p:sp>
        <p:cxnSp>
          <p:nvCxnSpPr>
            <p:cNvPr id="120" name="Connector: Elbow 84">
              <a:extLst>
                <a:ext uri="{FF2B5EF4-FFF2-40B4-BE49-F238E27FC236}">
                  <a16:creationId xmlns:a16="http://schemas.microsoft.com/office/drawing/2014/main" id="{0A072BB3-E0C7-27F7-C3B2-F0FC5B021170}"/>
                </a:ext>
              </a:extLst>
            </p:cNvPr>
            <p:cNvCxnSpPr>
              <a:stCxn id="104" idx="3"/>
            </p:cNvCxnSpPr>
            <p:nvPr/>
          </p:nvCxnSpPr>
          <p:spPr>
            <a:xfrm>
              <a:off x="4912952" y="2467886"/>
              <a:ext cx="773473" cy="1284964"/>
            </a:xfrm>
            <a:prstGeom prst="bentConnector2">
              <a:avLst/>
            </a:prstGeom>
            <a:noFill/>
            <a:ln w="25400" cap="flat" cmpd="sng" algn="ctr">
              <a:solidFill>
                <a:srgbClr val="000000"/>
              </a:solidFill>
              <a:prstDash val="solid"/>
              <a:tailEnd type="triangle"/>
            </a:ln>
            <a:effectLst/>
          </p:spPr>
        </p:cxnSp>
        <p:cxnSp>
          <p:nvCxnSpPr>
            <p:cNvPr id="121" name="Straight Connector 85">
              <a:extLst>
                <a:ext uri="{FF2B5EF4-FFF2-40B4-BE49-F238E27FC236}">
                  <a16:creationId xmlns:a16="http://schemas.microsoft.com/office/drawing/2014/main" id="{B6AB3C89-74A0-8DE4-BEF4-B4D617433D07}"/>
                </a:ext>
              </a:extLst>
            </p:cNvPr>
            <p:cNvCxnSpPr>
              <a:stCxn id="105" idx="3"/>
            </p:cNvCxnSpPr>
            <p:nvPr/>
          </p:nvCxnSpPr>
          <p:spPr>
            <a:xfrm>
              <a:off x="4912952" y="3124263"/>
              <a:ext cx="773473" cy="0"/>
            </a:xfrm>
            <a:prstGeom prst="line">
              <a:avLst/>
            </a:prstGeom>
            <a:noFill/>
            <a:ln w="25400" cap="flat" cmpd="sng" algn="ctr">
              <a:solidFill>
                <a:srgbClr val="000000"/>
              </a:solidFill>
              <a:prstDash val="solid"/>
            </a:ln>
            <a:effectLst/>
          </p:spPr>
        </p:cxnSp>
        <p:sp>
          <p:nvSpPr>
            <p:cNvPr id="122" name="Cylinder 86">
              <a:extLst>
                <a:ext uri="{FF2B5EF4-FFF2-40B4-BE49-F238E27FC236}">
                  <a16:creationId xmlns:a16="http://schemas.microsoft.com/office/drawing/2014/main" id="{5F6BE7B2-0995-3B16-AA26-5E9443F38AA1}"/>
                </a:ext>
              </a:extLst>
            </p:cNvPr>
            <p:cNvSpPr/>
            <p:nvPr/>
          </p:nvSpPr>
          <p:spPr>
            <a:xfrm>
              <a:off x="5448300" y="3769266"/>
              <a:ext cx="476250" cy="274121"/>
            </a:xfrm>
            <a:prstGeom prst="can">
              <a:avLst/>
            </a:prstGeom>
            <a:solidFill>
              <a:srgbClr val="D9D9D9"/>
            </a:solidFill>
            <a:ln w="19050" cap="flat" cmpd="sng" algn="ctr">
              <a:solidFill>
                <a:srgbClr val="000000">
                  <a:lumMod val="50000"/>
                  <a:lumOff val="50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mn-ea"/>
                <a:cs typeface="+mn-cs"/>
              </a:endParaRPr>
            </a:p>
          </p:txBody>
        </p:sp>
        <p:sp>
          <p:nvSpPr>
            <p:cNvPr id="123" name="Cylinder 87">
              <a:extLst>
                <a:ext uri="{FF2B5EF4-FFF2-40B4-BE49-F238E27FC236}">
                  <a16:creationId xmlns:a16="http://schemas.microsoft.com/office/drawing/2014/main" id="{36441CCE-8D1A-5EC3-E2CC-15710851D778}"/>
                </a:ext>
              </a:extLst>
            </p:cNvPr>
            <p:cNvSpPr/>
            <p:nvPr/>
          </p:nvSpPr>
          <p:spPr>
            <a:xfrm>
              <a:off x="5299688" y="3911412"/>
              <a:ext cx="476250" cy="274121"/>
            </a:xfrm>
            <a:prstGeom prst="can">
              <a:avLst/>
            </a:prstGeom>
            <a:solidFill>
              <a:srgbClr val="D9D9D9"/>
            </a:solidFill>
            <a:ln w="19050" cap="flat" cmpd="sng" algn="ctr">
              <a:solidFill>
                <a:srgbClr val="000000">
                  <a:lumMod val="50000"/>
                  <a:lumOff val="50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mn-ea"/>
                <a:cs typeface="+mn-cs"/>
              </a:endParaRPr>
            </a:p>
          </p:txBody>
        </p:sp>
        <p:cxnSp>
          <p:nvCxnSpPr>
            <p:cNvPr id="124" name="Connector: Curved 88">
              <a:extLst>
                <a:ext uri="{FF2B5EF4-FFF2-40B4-BE49-F238E27FC236}">
                  <a16:creationId xmlns:a16="http://schemas.microsoft.com/office/drawing/2014/main" id="{27E1B50C-0C58-99E8-0097-B34E2D7720A1}"/>
                </a:ext>
              </a:extLst>
            </p:cNvPr>
            <p:cNvCxnSpPr>
              <a:cxnSpLocks/>
              <a:stCxn id="122" idx="2"/>
              <a:endCxn id="123" idx="2"/>
            </p:cNvCxnSpPr>
            <p:nvPr/>
          </p:nvCxnSpPr>
          <p:spPr>
            <a:xfrm rot="10800000" flipV="1">
              <a:off x="5299688" y="3906327"/>
              <a:ext cx="148612" cy="142146"/>
            </a:xfrm>
            <a:prstGeom prst="curvedConnector3">
              <a:avLst>
                <a:gd name="adj1" fmla="val 253823"/>
              </a:avLst>
            </a:prstGeom>
            <a:noFill/>
            <a:ln w="25400" cap="flat" cmpd="sng" algn="ctr">
              <a:solidFill>
                <a:srgbClr val="000000"/>
              </a:solidFill>
              <a:prstDash val="solid"/>
              <a:tailEnd type="triangle"/>
            </a:ln>
            <a:effectLst/>
          </p:spPr>
        </p:cxnSp>
        <p:sp>
          <p:nvSpPr>
            <p:cNvPr id="125" name="TextBox 89">
              <a:extLst>
                <a:ext uri="{FF2B5EF4-FFF2-40B4-BE49-F238E27FC236}">
                  <a16:creationId xmlns:a16="http://schemas.microsoft.com/office/drawing/2014/main" id="{29BA502C-312B-93C0-34DA-2E708EDAFD56}"/>
                </a:ext>
              </a:extLst>
            </p:cNvPr>
            <p:cNvSpPr txBox="1"/>
            <p:nvPr/>
          </p:nvSpPr>
          <p:spPr>
            <a:xfrm>
              <a:off x="4594163" y="3721781"/>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Forward</a:t>
              </a:r>
            </a:p>
          </p:txBody>
        </p:sp>
        <p:cxnSp>
          <p:nvCxnSpPr>
            <p:cNvPr id="126" name="Connector: Elbow 90">
              <a:extLst>
                <a:ext uri="{FF2B5EF4-FFF2-40B4-BE49-F238E27FC236}">
                  <a16:creationId xmlns:a16="http://schemas.microsoft.com/office/drawing/2014/main" id="{A7D0F671-0BA0-C56B-C6E9-371850A087B3}"/>
                </a:ext>
              </a:extLst>
            </p:cNvPr>
            <p:cNvCxnSpPr>
              <a:cxnSpLocks/>
              <a:stCxn id="123" idx="3"/>
              <a:endCxn id="111" idx="1"/>
            </p:cNvCxnSpPr>
            <p:nvPr/>
          </p:nvCxnSpPr>
          <p:spPr>
            <a:xfrm rot="5400000" flipH="1" flipV="1">
              <a:off x="6910990" y="1751086"/>
              <a:ext cx="1061270" cy="3807624"/>
            </a:xfrm>
            <a:prstGeom prst="bentConnector4">
              <a:avLst>
                <a:gd name="adj1" fmla="val -21540"/>
                <a:gd name="adj2" fmla="val 78393"/>
              </a:avLst>
            </a:prstGeom>
            <a:noFill/>
            <a:ln w="25400" cap="flat" cmpd="sng" algn="ctr">
              <a:solidFill>
                <a:srgbClr val="000000"/>
              </a:solidFill>
              <a:prstDash val="solid"/>
              <a:tailEnd type="triangle"/>
            </a:ln>
            <a:effectLst/>
          </p:spPr>
        </p:cxnSp>
        <p:sp>
          <p:nvSpPr>
            <p:cNvPr id="127" name="TextBox 91">
              <a:extLst>
                <a:ext uri="{FF2B5EF4-FFF2-40B4-BE49-F238E27FC236}">
                  <a16:creationId xmlns:a16="http://schemas.microsoft.com/office/drawing/2014/main" id="{6450A4F8-626E-865C-B68A-13D55C53C027}"/>
                </a:ext>
              </a:extLst>
            </p:cNvPr>
            <p:cNvSpPr txBox="1"/>
            <p:nvPr/>
          </p:nvSpPr>
          <p:spPr>
            <a:xfrm>
              <a:off x="8609283" y="2875256"/>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Import</a:t>
              </a:r>
            </a:p>
          </p:txBody>
        </p:sp>
        <p:cxnSp>
          <p:nvCxnSpPr>
            <p:cNvPr id="128" name="Connector: Elbow 92">
              <a:extLst>
                <a:ext uri="{FF2B5EF4-FFF2-40B4-BE49-F238E27FC236}">
                  <a16:creationId xmlns:a16="http://schemas.microsoft.com/office/drawing/2014/main" id="{61EB9E24-DA44-71D4-3507-776F014F13DD}"/>
                </a:ext>
              </a:extLst>
            </p:cNvPr>
            <p:cNvCxnSpPr>
              <a:cxnSpLocks/>
              <a:stCxn id="122" idx="4"/>
              <a:endCxn id="108" idx="1"/>
            </p:cNvCxnSpPr>
            <p:nvPr/>
          </p:nvCxnSpPr>
          <p:spPr>
            <a:xfrm flipV="1">
              <a:off x="5924550" y="3124263"/>
              <a:ext cx="580084" cy="782064"/>
            </a:xfrm>
            <a:prstGeom prst="bentConnector3">
              <a:avLst>
                <a:gd name="adj1" fmla="val 50000"/>
              </a:avLst>
            </a:prstGeom>
            <a:noFill/>
            <a:ln w="25400" cap="flat" cmpd="sng" algn="ctr">
              <a:solidFill>
                <a:srgbClr val="000000"/>
              </a:solidFill>
              <a:prstDash val="solid"/>
              <a:tailEnd type="triangle"/>
            </a:ln>
            <a:effectLst/>
          </p:spPr>
        </p:cxnSp>
        <p:sp>
          <p:nvSpPr>
            <p:cNvPr id="129" name="TextBox 93">
              <a:extLst>
                <a:ext uri="{FF2B5EF4-FFF2-40B4-BE49-F238E27FC236}">
                  <a16:creationId xmlns:a16="http://schemas.microsoft.com/office/drawing/2014/main" id="{9000724D-A18E-6603-D20E-13762C3BDAB9}"/>
                </a:ext>
              </a:extLst>
            </p:cNvPr>
            <p:cNvSpPr txBox="1"/>
            <p:nvPr/>
          </p:nvSpPr>
          <p:spPr>
            <a:xfrm>
              <a:off x="5785089" y="2875256"/>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Import</a:t>
              </a:r>
            </a:p>
          </p:txBody>
        </p:sp>
        <p:sp>
          <p:nvSpPr>
            <p:cNvPr id="130" name="TextBox 94">
              <a:extLst>
                <a:ext uri="{FF2B5EF4-FFF2-40B4-BE49-F238E27FC236}">
                  <a16:creationId xmlns:a16="http://schemas.microsoft.com/office/drawing/2014/main" id="{09D8DF51-CCE3-E4B5-E97C-1E27D97D803E}"/>
                </a:ext>
              </a:extLst>
            </p:cNvPr>
            <p:cNvSpPr txBox="1"/>
            <p:nvPr/>
          </p:nvSpPr>
          <p:spPr>
            <a:xfrm>
              <a:off x="2779181" y="5006087"/>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Deploy</a:t>
              </a:r>
            </a:p>
          </p:txBody>
        </p:sp>
        <p:sp>
          <p:nvSpPr>
            <p:cNvPr id="131" name="TextBox 95">
              <a:extLst>
                <a:ext uri="{FF2B5EF4-FFF2-40B4-BE49-F238E27FC236}">
                  <a16:creationId xmlns:a16="http://schemas.microsoft.com/office/drawing/2014/main" id="{0C27AA82-FE9A-5AC9-FA18-783060515EF0}"/>
                </a:ext>
              </a:extLst>
            </p:cNvPr>
            <p:cNvSpPr txBox="1"/>
            <p:nvPr/>
          </p:nvSpPr>
          <p:spPr>
            <a:xfrm>
              <a:off x="2858437" y="3801198"/>
              <a:ext cx="1325418" cy="392614"/>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Import </a:t>
              </a:r>
              <a:r>
                <a:rPr kumimoji="0" lang="de-DE" sz="8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your</a:t>
              </a: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 </a:t>
              </a:r>
              <a:r>
                <a:rPr kumimoji="0" lang="de-DE" sz="8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code</a:t>
              </a: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 </a:t>
              </a:r>
              <a:r>
                <a:rPr kumimoji="0" lang="de-DE" sz="8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with</a:t>
              </a: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 </a:t>
              </a:r>
              <a:r>
                <a:rPr kumimoji="0" lang="de-DE" sz="8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abapGit</a:t>
              </a: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32" name="Rectangle 96">
              <a:extLst>
                <a:ext uri="{FF2B5EF4-FFF2-40B4-BE49-F238E27FC236}">
                  <a16:creationId xmlns:a16="http://schemas.microsoft.com/office/drawing/2014/main" id="{7F69AD60-1036-AC93-F32A-D11262A8D1D0}"/>
                </a:ext>
              </a:extLst>
            </p:cNvPr>
            <p:cNvSpPr/>
            <p:nvPr/>
          </p:nvSpPr>
          <p:spPr bwMode="gray">
            <a:xfrm>
              <a:off x="3388012" y="4337685"/>
              <a:ext cx="1735200" cy="2039303"/>
            </a:xfrm>
            <a:prstGeom prst="rect">
              <a:avLst/>
            </a:prstGeom>
            <a:solidFill>
              <a:srgbClr val="D9D9D9"/>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33" name="TextBox 97">
              <a:extLst>
                <a:ext uri="{FF2B5EF4-FFF2-40B4-BE49-F238E27FC236}">
                  <a16:creationId xmlns:a16="http://schemas.microsoft.com/office/drawing/2014/main" id="{C3BD1EB9-2803-174F-F961-9557256ABAFD}"/>
                </a:ext>
              </a:extLst>
            </p:cNvPr>
            <p:cNvSpPr txBox="1"/>
            <p:nvPr/>
          </p:nvSpPr>
          <p:spPr>
            <a:xfrm>
              <a:off x="3598272" y="4453591"/>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Starter System</a:t>
              </a:r>
            </a:p>
          </p:txBody>
        </p:sp>
        <p:sp>
          <p:nvSpPr>
            <p:cNvPr id="134" name="Rectangle 98">
              <a:extLst>
                <a:ext uri="{FF2B5EF4-FFF2-40B4-BE49-F238E27FC236}">
                  <a16:creationId xmlns:a16="http://schemas.microsoft.com/office/drawing/2014/main" id="{59FA3D27-F15B-12C8-2202-2B317C68DE2F}"/>
                </a:ext>
              </a:extLst>
            </p:cNvPr>
            <p:cNvSpPr/>
            <p:nvPr/>
          </p:nvSpPr>
          <p:spPr bwMode="gray">
            <a:xfrm>
              <a:off x="3598271" y="4990077"/>
              <a:ext cx="1314681" cy="559355"/>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Starter Development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35" name="Rectangle 99">
              <a:extLst>
                <a:ext uri="{FF2B5EF4-FFF2-40B4-BE49-F238E27FC236}">
                  <a16:creationId xmlns:a16="http://schemas.microsoft.com/office/drawing/2014/main" id="{3725CD39-D5CD-025A-3EEE-D64F3BC4A3AD}"/>
                </a:ext>
              </a:extLst>
            </p:cNvPr>
            <p:cNvSpPr/>
            <p:nvPr/>
          </p:nvSpPr>
          <p:spPr bwMode="gray">
            <a:xfrm>
              <a:off x="3598271" y="5643824"/>
              <a:ext cx="1314681" cy="559355"/>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Starter Customizing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36" name="Rectangle 100">
              <a:extLst>
                <a:ext uri="{FF2B5EF4-FFF2-40B4-BE49-F238E27FC236}">
                  <a16:creationId xmlns:a16="http://schemas.microsoft.com/office/drawing/2014/main" id="{1902F33E-DCC5-E2B2-2E89-8A8009CDC742}"/>
                </a:ext>
              </a:extLst>
            </p:cNvPr>
            <p:cNvSpPr/>
            <p:nvPr/>
          </p:nvSpPr>
          <p:spPr bwMode="gray">
            <a:xfrm>
              <a:off x="803922" y="5027189"/>
              <a:ext cx="1314681" cy="487840"/>
            </a:xfrm>
            <a:prstGeom prst="rect">
              <a:avLst/>
            </a:prstGeom>
            <a:solidFill>
              <a:srgbClr val="F2F2F2"/>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Development Workspace</a:t>
              </a:r>
            </a:p>
          </p:txBody>
        </p:sp>
        <p:sp>
          <p:nvSpPr>
            <p:cNvPr id="137" name="Rectangle 101">
              <a:extLst>
                <a:ext uri="{FF2B5EF4-FFF2-40B4-BE49-F238E27FC236}">
                  <a16:creationId xmlns:a16="http://schemas.microsoft.com/office/drawing/2014/main" id="{BDA392E5-7658-5150-7431-2476BD2FB083}"/>
                </a:ext>
              </a:extLst>
            </p:cNvPr>
            <p:cNvSpPr/>
            <p:nvPr/>
          </p:nvSpPr>
          <p:spPr bwMode="gray">
            <a:xfrm>
              <a:off x="803922" y="5683566"/>
              <a:ext cx="1314681" cy="487840"/>
            </a:xfrm>
            <a:prstGeom prst="rect">
              <a:avLst/>
            </a:prstGeom>
            <a:solidFill>
              <a:srgbClr val="F2F2F2"/>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Workspace</a:t>
              </a:r>
            </a:p>
          </p:txBody>
        </p:sp>
        <p:cxnSp>
          <p:nvCxnSpPr>
            <p:cNvPr id="138" name="Straight Arrow Connector 102">
              <a:extLst>
                <a:ext uri="{FF2B5EF4-FFF2-40B4-BE49-F238E27FC236}">
                  <a16:creationId xmlns:a16="http://schemas.microsoft.com/office/drawing/2014/main" id="{0AFE1849-BB28-1C38-4F15-01DF46DCA857}"/>
                </a:ext>
              </a:extLst>
            </p:cNvPr>
            <p:cNvCxnSpPr>
              <a:cxnSpLocks/>
              <a:stCxn id="136" idx="3"/>
              <a:endCxn id="134" idx="1"/>
            </p:cNvCxnSpPr>
            <p:nvPr/>
          </p:nvCxnSpPr>
          <p:spPr>
            <a:xfrm flipV="1">
              <a:off x="2118603" y="5269755"/>
              <a:ext cx="1479668" cy="1354"/>
            </a:xfrm>
            <a:prstGeom prst="straightConnector1">
              <a:avLst/>
            </a:prstGeom>
            <a:noFill/>
            <a:ln w="25400" cap="flat" cmpd="sng" algn="ctr">
              <a:solidFill>
                <a:srgbClr val="000000"/>
              </a:solidFill>
              <a:prstDash val="sysDash"/>
              <a:tailEnd type="triangle"/>
            </a:ln>
            <a:effectLst/>
          </p:spPr>
        </p:cxnSp>
        <p:cxnSp>
          <p:nvCxnSpPr>
            <p:cNvPr id="139" name="Straight Arrow Connector 103">
              <a:extLst>
                <a:ext uri="{FF2B5EF4-FFF2-40B4-BE49-F238E27FC236}">
                  <a16:creationId xmlns:a16="http://schemas.microsoft.com/office/drawing/2014/main" id="{21F65FB4-72C8-E658-0582-B83BE93549EF}"/>
                </a:ext>
              </a:extLst>
            </p:cNvPr>
            <p:cNvCxnSpPr>
              <a:cxnSpLocks/>
              <a:stCxn id="137" idx="3"/>
              <a:endCxn id="135" idx="1"/>
            </p:cNvCxnSpPr>
            <p:nvPr/>
          </p:nvCxnSpPr>
          <p:spPr>
            <a:xfrm flipV="1">
              <a:off x="2118603" y="5923502"/>
              <a:ext cx="1479668" cy="3984"/>
            </a:xfrm>
            <a:prstGeom prst="straightConnector1">
              <a:avLst/>
            </a:prstGeom>
            <a:noFill/>
            <a:ln w="25400" cap="flat" cmpd="sng" algn="ctr">
              <a:solidFill>
                <a:srgbClr val="000000"/>
              </a:solidFill>
              <a:prstDash val="sysDash"/>
              <a:tailEnd type="triangle"/>
            </a:ln>
            <a:effectLst/>
          </p:spPr>
        </p:cxnSp>
        <p:cxnSp>
          <p:nvCxnSpPr>
            <p:cNvPr id="140" name="Straight Connector 104">
              <a:extLst>
                <a:ext uri="{FF2B5EF4-FFF2-40B4-BE49-F238E27FC236}">
                  <a16:creationId xmlns:a16="http://schemas.microsoft.com/office/drawing/2014/main" id="{7B84B51B-CE82-B205-B7AB-087C5F4C2B6A}"/>
                </a:ext>
              </a:extLst>
            </p:cNvPr>
            <p:cNvCxnSpPr>
              <a:cxnSpLocks/>
              <a:stCxn id="132" idx="0"/>
              <a:endCxn id="102" idx="2"/>
            </p:cNvCxnSpPr>
            <p:nvPr/>
          </p:nvCxnSpPr>
          <p:spPr>
            <a:xfrm flipV="1">
              <a:off x="4255612" y="3577794"/>
              <a:ext cx="0" cy="759891"/>
            </a:xfrm>
            <a:prstGeom prst="line">
              <a:avLst/>
            </a:prstGeom>
            <a:noFill/>
            <a:ln w="25400" cap="flat" cmpd="sng" algn="ctr">
              <a:solidFill>
                <a:srgbClr val="000000"/>
              </a:solidFill>
              <a:prstDash val="solid"/>
              <a:tailEnd type="triangle"/>
            </a:ln>
            <a:effectLst/>
          </p:spPr>
        </p:cxnSp>
      </p:grpSp>
      <p:grpSp>
        <p:nvGrpSpPr>
          <p:cNvPr id="141" name="Group 2">
            <a:extLst>
              <a:ext uri="{FF2B5EF4-FFF2-40B4-BE49-F238E27FC236}">
                <a16:creationId xmlns:a16="http://schemas.microsoft.com/office/drawing/2014/main" id="{623F746A-54FE-F85A-0A3D-CF2293D6AB57}"/>
              </a:ext>
            </a:extLst>
          </p:cNvPr>
          <p:cNvGrpSpPr/>
          <p:nvPr/>
        </p:nvGrpSpPr>
        <p:grpSpPr>
          <a:xfrm>
            <a:off x="5203318" y="4162881"/>
            <a:ext cx="661337" cy="653437"/>
            <a:chOff x="2937099" y="4612082"/>
            <a:chExt cx="661337" cy="653437"/>
          </a:xfrm>
        </p:grpSpPr>
        <p:grpSp>
          <p:nvGrpSpPr>
            <p:cNvPr id="142" name="Group 30">
              <a:extLst>
                <a:ext uri="{FF2B5EF4-FFF2-40B4-BE49-F238E27FC236}">
                  <a16:creationId xmlns:a16="http://schemas.microsoft.com/office/drawing/2014/main" id="{55B69264-B0BD-0B4F-BA10-91447E417A8F}"/>
                </a:ext>
              </a:extLst>
            </p:cNvPr>
            <p:cNvGrpSpPr/>
            <p:nvPr/>
          </p:nvGrpSpPr>
          <p:grpSpPr bwMode="gray">
            <a:xfrm>
              <a:off x="2937099" y="4612082"/>
              <a:ext cx="650807" cy="650806"/>
              <a:chOff x="6219797" y="1292896"/>
              <a:chExt cx="787477" cy="787476"/>
            </a:xfrm>
          </p:grpSpPr>
          <p:sp>
            <p:nvSpPr>
              <p:cNvPr id="144" name="Oval 31">
                <a:extLst>
                  <a:ext uri="{FF2B5EF4-FFF2-40B4-BE49-F238E27FC236}">
                    <a16:creationId xmlns:a16="http://schemas.microsoft.com/office/drawing/2014/main" id="{52C360A4-3C2A-0124-075C-9D0C9E7AFD9A}"/>
                  </a:ext>
                </a:extLst>
              </p:cNvPr>
              <p:cNvSpPr/>
              <p:nvPr/>
            </p:nvSpPr>
            <p:spPr bwMode="gray">
              <a:xfrm>
                <a:off x="6219797" y="1292896"/>
                <a:ext cx="787477" cy="787476"/>
              </a:xfrm>
              <a:prstGeom prst="ellipse">
                <a:avLst/>
              </a:prstGeom>
              <a:solidFill>
                <a:srgbClr val="FFFFFF"/>
              </a:solidFill>
              <a:ln w="6350" algn="ctr">
                <a:solidFill>
                  <a:srgbClr val="000000"/>
                </a:solidFill>
                <a:miter lim="800000"/>
                <a:headEnd/>
                <a:tailEnd/>
              </a:ln>
            </p:spPr>
            <p:txBody>
              <a:bodyPr lIns="89977" tIns="71981" rIns="89977" bIns="71981" rtlCol="0" anchor="ctr"/>
              <a:lstStyle/>
              <a:p>
                <a:pPr marL="0" marR="0" lvl="0" indent="0" algn="ctr" defTabSz="914126" eaLnBrk="1" fontAlgn="auto" latinLnBrk="0" hangingPunct="1">
                  <a:lnSpc>
                    <a:spcPct val="100000"/>
                  </a:lnSpc>
                  <a:spcBef>
                    <a:spcPct val="50000"/>
                  </a:spcBef>
                  <a:spcAft>
                    <a:spcPts val="0"/>
                  </a:spcAft>
                  <a:buClr>
                    <a:srgbClr val="F0AB00"/>
                  </a:buClr>
                  <a:buSzPct val="80000"/>
                  <a:buFontTx/>
                  <a:buNone/>
                  <a:tabLst/>
                  <a:defRPr/>
                </a:pPr>
                <a:endParaRPr kumimoji="0" lang="en-US" sz="17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45" name="Oval 32">
                <a:extLst>
                  <a:ext uri="{FF2B5EF4-FFF2-40B4-BE49-F238E27FC236}">
                    <a16:creationId xmlns:a16="http://schemas.microsoft.com/office/drawing/2014/main" id="{E5B11961-DE3F-DC8B-F601-1213B95B84D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auto" latinLnBrk="0" hangingPunct="1">
                  <a:lnSpc>
                    <a:spcPct val="100000"/>
                  </a:lnSpc>
                  <a:spcBef>
                    <a:spcPct val="50000"/>
                  </a:spcBef>
                  <a:spcAft>
                    <a:spcPts val="0"/>
                  </a:spcAft>
                  <a:buClr>
                    <a:srgbClr val="F0AB00"/>
                  </a:buClr>
                  <a:buSzPct val="80000"/>
                  <a:buFontTx/>
                  <a:buNone/>
                  <a:tabLst/>
                  <a:defRPr/>
                </a:pPr>
                <a:endParaRPr kumimoji="0" lang="en-US" sz="17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grpSp>
        <p:pic>
          <p:nvPicPr>
            <p:cNvPr id="143" name="Picture 33">
              <a:extLst>
                <a:ext uri="{FF2B5EF4-FFF2-40B4-BE49-F238E27FC236}">
                  <a16:creationId xmlns:a16="http://schemas.microsoft.com/office/drawing/2014/main" id="{2B027F81-123F-9FC3-15E3-3B9D313EA0A6}"/>
                </a:ext>
              </a:extLst>
            </p:cNvPr>
            <p:cNvPicPr>
              <a:picLocks noChangeAspect="1"/>
            </p:cNvPicPr>
            <p:nvPr/>
          </p:nvPicPr>
          <p:blipFill>
            <a:blip r:embed="rId2"/>
            <a:stretch>
              <a:fillRect/>
            </a:stretch>
          </p:blipFill>
          <p:spPr>
            <a:xfrm>
              <a:off x="2952340" y="4619423"/>
              <a:ext cx="646096" cy="646096"/>
            </a:xfrm>
            <a:prstGeom prst="rect">
              <a:avLst/>
            </a:prstGeom>
          </p:spPr>
        </p:pic>
      </p:grpSp>
      <p:pic>
        <p:nvPicPr>
          <p:cNvPr id="146" name="Picture 34">
            <a:extLst>
              <a:ext uri="{FF2B5EF4-FFF2-40B4-BE49-F238E27FC236}">
                <a16:creationId xmlns:a16="http://schemas.microsoft.com/office/drawing/2014/main" id="{E06E98BD-6175-8A36-BF87-3884EEB836F0}"/>
              </a:ext>
            </a:extLst>
          </p:cNvPr>
          <p:cNvPicPr>
            <a:picLocks noChangeAspect="1"/>
          </p:cNvPicPr>
          <p:nvPr/>
        </p:nvPicPr>
        <p:blipFill rotWithShape="1">
          <a:blip r:embed="rId3"/>
          <a:srcRect l="1" r="46319" b="48047"/>
          <a:stretch/>
        </p:blipFill>
        <p:spPr>
          <a:xfrm>
            <a:off x="9557920" y="4329464"/>
            <a:ext cx="1906334" cy="1662180"/>
          </a:xfrm>
          <a:prstGeom prst="rect">
            <a:avLst/>
          </a:prstGeom>
        </p:spPr>
      </p:pic>
      <p:sp>
        <p:nvSpPr>
          <p:cNvPr id="150" name="Textfeld 149">
            <a:extLst>
              <a:ext uri="{FF2B5EF4-FFF2-40B4-BE49-F238E27FC236}">
                <a16:creationId xmlns:a16="http://schemas.microsoft.com/office/drawing/2014/main" id="{25D74684-6859-5DA8-AA0C-1BE077C93B7D}"/>
              </a:ext>
            </a:extLst>
          </p:cNvPr>
          <p:cNvSpPr txBox="1"/>
          <p:nvPr/>
        </p:nvSpPr>
        <p:spPr>
          <a:xfrm>
            <a:off x="687001" y="2484149"/>
            <a:ext cx="4117410" cy="3262432"/>
          </a:xfrm>
          <a:prstGeom prst="rect">
            <a:avLst/>
          </a:prstGeom>
          <a:noFill/>
        </p:spPr>
        <p:txBody>
          <a:bodyPr wrap="square">
            <a:spAutoFit/>
          </a:bodyPr>
          <a:lstStyle/>
          <a:p>
            <a:pPr marL="285750" marR="0" lvl="0" indent="-285750" algn="l" defTabSz="1088558" rtl="0" eaLnBrk="1" fontAlgn="auto" latinLnBrk="0" hangingPunct="1">
              <a:lnSpc>
                <a:spcPct val="100000"/>
              </a:lnSpc>
              <a:spcBef>
                <a:spcPts val="1800"/>
              </a:spcBef>
              <a:spcAft>
                <a:spcPts val="0"/>
              </a:spcAft>
              <a:buClr>
                <a:schemeClr val="accent2"/>
              </a:buClr>
              <a:buSzPct val="80000"/>
              <a:buFont typeface="Wingdings" panose="05000000000000000000" pitchFamily="2" charset="2"/>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Besides a starter system, the 3-system landscape consists of a development system, test system, and production system</a:t>
            </a:r>
          </a:p>
          <a:p>
            <a:pPr marL="285750" marR="0" lvl="0" indent="-285750" algn="l" defTabSz="1088558" rtl="0" eaLnBrk="1" fontAlgn="auto" latinLnBrk="0" hangingPunct="1">
              <a:lnSpc>
                <a:spcPct val="100000"/>
              </a:lnSpc>
              <a:spcBef>
                <a:spcPts val="1800"/>
              </a:spcBef>
              <a:spcAft>
                <a:spcPts val="0"/>
              </a:spcAft>
              <a:buClr>
                <a:schemeClr val="accent2"/>
              </a:buClr>
              <a:buSzPct val="80000"/>
              <a:buFont typeface="Wingdings" panose="05000000000000000000" pitchFamily="2" charset="2"/>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Transports to the development system are handled via SAP Central Business Configuration</a:t>
            </a:r>
          </a:p>
          <a:p>
            <a:pPr marL="285750" marR="0" lvl="0" indent="-285750" algn="l" defTabSz="1088558" rtl="0" eaLnBrk="1" fontAlgn="auto" latinLnBrk="0" hangingPunct="1">
              <a:lnSpc>
                <a:spcPct val="100000"/>
              </a:lnSpc>
              <a:spcBef>
                <a:spcPts val="1800"/>
              </a:spcBef>
              <a:spcAft>
                <a:spcPts val="0"/>
              </a:spcAft>
              <a:buClr>
                <a:schemeClr val="accent2"/>
              </a:buClr>
              <a:buSzPct val="80000"/>
              <a:buFont typeface="Wingdings" panose="05000000000000000000" pitchFamily="2" charset="2"/>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Transports from the development system to the test system and to the production system are handled in SAP S/4HANA Cloud</a:t>
            </a:r>
          </a:p>
        </p:txBody>
      </p:sp>
      <p:cxnSp>
        <p:nvCxnSpPr>
          <p:cNvPr id="151" name="Straight Connector 35">
            <a:extLst>
              <a:ext uri="{FF2B5EF4-FFF2-40B4-BE49-F238E27FC236}">
                <a16:creationId xmlns:a16="http://schemas.microsoft.com/office/drawing/2014/main" id="{E41753B2-2AB7-862D-1E9F-39CE52727F8E}"/>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el 3">
            <a:extLst>
              <a:ext uri="{FF2B5EF4-FFF2-40B4-BE49-F238E27FC236}">
                <a16:creationId xmlns:a16="http://schemas.microsoft.com/office/drawing/2014/main" id="{76319712-1FE8-55E4-2CA5-10360E2541C4}"/>
              </a:ext>
            </a:extLst>
          </p:cNvPr>
          <p:cNvSpPr>
            <a:spLocks noGrp="1"/>
          </p:cNvSpPr>
          <p:nvPr>
            <p:ph type="ctrTitle"/>
          </p:nvPr>
        </p:nvSpPr>
        <p:spPr>
          <a:xfrm>
            <a:off x="901071" y="381613"/>
            <a:ext cx="4666810" cy="741016"/>
          </a:xfrm>
        </p:spPr>
        <p:txBody>
          <a:bodyPr/>
          <a:lstStyle/>
          <a:p>
            <a:r>
              <a:rPr lang="en-US" sz="2400"/>
              <a:t>3-System Landscape</a:t>
            </a:r>
            <a:br>
              <a:rPr lang="en-US" sz="2400"/>
            </a:br>
            <a:r>
              <a:rPr lang="en-US" sz="2000"/>
              <a:t>For New Customers Since Sept. 2022</a:t>
            </a:r>
            <a:endParaRPr lang="de-DE" sz="2000"/>
          </a:p>
        </p:txBody>
      </p:sp>
    </p:spTree>
    <p:extLst>
      <p:ext uri="{BB962C8B-B14F-4D97-AF65-F5344CB8AC3E}">
        <p14:creationId xmlns:p14="http://schemas.microsoft.com/office/powerpoint/2010/main" val="159900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8F52D5F-AEF1-CF3F-67FB-51BAB875E03C}"/>
              </a:ext>
            </a:extLst>
          </p:cNvPr>
          <p:cNvSpPr/>
          <p:nvPr/>
        </p:nvSpPr>
        <p:spPr bwMode="auto">
          <a:xfrm>
            <a:off x="9122875" y="4487173"/>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146" name="Picture 34">
            <a:extLst>
              <a:ext uri="{FF2B5EF4-FFF2-40B4-BE49-F238E27FC236}">
                <a16:creationId xmlns:a16="http://schemas.microsoft.com/office/drawing/2014/main" id="{E06E98BD-6175-8A36-BF87-3884EEB836F0}"/>
              </a:ext>
            </a:extLst>
          </p:cNvPr>
          <p:cNvPicPr>
            <a:picLocks noChangeAspect="1"/>
          </p:cNvPicPr>
          <p:nvPr/>
        </p:nvPicPr>
        <p:blipFill rotWithShape="1">
          <a:blip r:embed="rId2"/>
          <a:srcRect l="1" r="46319" b="48047"/>
          <a:stretch/>
        </p:blipFill>
        <p:spPr>
          <a:xfrm>
            <a:off x="9958973" y="5091464"/>
            <a:ext cx="1906334" cy="1662180"/>
          </a:xfrm>
          <a:prstGeom prst="rect">
            <a:avLst/>
          </a:prstGeom>
        </p:spPr>
      </p:pic>
      <p:cxnSp>
        <p:nvCxnSpPr>
          <p:cNvPr id="151" name="Straight Connector 35">
            <a:extLst>
              <a:ext uri="{FF2B5EF4-FFF2-40B4-BE49-F238E27FC236}">
                <a16:creationId xmlns:a16="http://schemas.microsoft.com/office/drawing/2014/main" id="{E41753B2-2AB7-862D-1E9F-39CE52727F8E}"/>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el 3">
            <a:extLst>
              <a:ext uri="{FF2B5EF4-FFF2-40B4-BE49-F238E27FC236}">
                <a16:creationId xmlns:a16="http://schemas.microsoft.com/office/drawing/2014/main" id="{76319712-1FE8-55E4-2CA5-10360E2541C4}"/>
              </a:ext>
            </a:extLst>
          </p:cNvPr>
          <p:cNvSpPr>
            <a:spLocks noGrp="1"/>
          </p:cNvSpPr>
          <p:nvPr>
            <p:ph type="ctrTitle"/>
          </p:nvPr>
        </p:nvSpPr>
        <p:spPr>
          <a:xfrm>
            <a:off x="901071" y="381613"/>
            <a:ext cx="4666810" cy="741016"/>
          </a:xfrm>
        </p:spPr>
        <p:txBody>
          <a:bodyPr/>
          <a:lstStyle/>
          <a:p>
            <a:r>
              <a:rPr lang="de-DE" sz="2000">
                <a:latin typeface="72"/>
                <a:cs typeface="Arial"/>
              </a:rPr>
              <a:t>Additional Resources</a:t>
            </a:r>
            <a:endParaRPr lang="en-US"/>
          </a:p>
        </p:txBody>
      </p:sp>
      <p:pic>
        <p:nvPicPr>
          <p:cNvPr id="6" name="Picture 5" descr="A screenshot of a computer&#10;&#10;Description automatically generated">
            <a:extLst>
              <a:ext uri="{FF2B5EF4-FFF2-40B4-BE49-F238E27FC236}">
                <a16:creationId xmlns:a16="http://schemas.microsoft.com/office/drawing/2014/main" id="{31A72403-288F-1CF0-D325-2BD328F970FC}"/>
              </a:ext>
            </a:extLst>
          </p:cNvPr>
          <p:cNvPicPr>
            <a:picLocks noChangeAspect="1"/>
          </p:cNvPicPr>
          <p:nvPr/>
        </p:nvPicPr>
        <p:blipFill>
          <a:blip r:embed="rId3"/>
          <a:stretch>
            <a:fillRect/>
          </a:stretch>
        </p:blipFill>
        <p:spPr>
          <a:xfrm>
            <a:off x="7380183" y="3889168"/>
            <a:ext cx="3073059" cy="1507719"/>
          </a:xfrm>
          <a:prstGeom prst="rect">
            <a:avLst/>
          </a:prstGeom>
        </p:spPr>
      </p:pic>
      <p:cxnSp>
        <p:nvCxnSpPr>
          <p:cNvPr id="9" name="Straight Connector 23">
            <a:hlinkClick r:id="" action="ppaction://noaction"/>
            <a:extLst>
              <a:ext uri="{FF2B5EF4-FFF2-40B4-BE49-F238E27FC236}">
                <a16:creationId xmlns:a16="http://schemas.microsoft.com/office/drawing/2014/main" id="{6F66CF62-CA49-BD97-0097-7BBDE4208DF7}"/>
              </a:ext>
            </a:extLst>
          </p:cNvPr>
          <p:cNvCxnSpPr/>
          <p:nvPr/>
        </p:nvCxnSpPr>
        <p:spPr bwMode="gray">
          <a:xfrm>
            <a:off x="806114" y="1427283"/>
            <a:ext cx="2810993" cy="0"/>
          </a:xfrm>
          <a:prstGeom prst="line">
            <a:avLst/>
          </a:prstGeom>
          <a:ln w="3175"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A398A74-3FB3-4AF1-F841-731D4D01FFBC}"/>
              </a:ext>
            </a:extLst>
          </p:cNvPr>
          <p:cNvGrpSpPr/>
          <p:nvPr/>
        </p:nvGrpSpPr>
        <p:grpSpPr bwMode="gray">
          <a:xfrm>
            <a:off x="3305209" y="2186509"/>
            <a:ext cx="802599" cy="802599"/>
            <a:chOff x="1448373" y="2615463"/>
            <a:chExt cx="708030" cy="708030"/>
          </a:xfrm>
        </p:grpSpPr>
        <p:sp>
          <p:nvSpPr>
            <p:cNvPr id="13" name="Oval 12">
              <a:extLst>
                <a:ext uri="{FF2B5EF4-FFF2-40B4-BE49-F238E27FC236}">
                  <a16:creationId xmlns:a16="http://schemas.microsoft.com/office/drawing/2014/main" id="{BFA3667E-8302-3C77-DC69-400BD90DB78F}"/>
                </a:ext>
              </a:extLst>
            </p:cNvPr>
            <p:cNvSpPr/>
            <p:nvPr/>
          </p:nvSpPr>
          <p:spPr bwMode="gray">
            <a:xfrm>
              <a:off x="1448373" y="2615463"/>
              <a:ext cx="708030" cy="708030"/>
            </a:xfrm>
            <a:prstGeom prst="ellipse">
              <a:avLst/>
            </a:prstGeom>
            <a:solidFill>
              <a:schemeClr val="bg1"/>
            </a:solidFill>
            <a:ln w="9525" algn="ctr">
              <a:solidFill>
                <a:schemeClr val="bg1">
                  <a:lumMod val="65000"/>
                </a:schemeClr>
              </a:solidFill>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9F18DB08-2896-80C9-C1AB-644C0DA18276}"/>
                </a:ext>
              </a:extLst>
            </p:cNvPr>
            <p:cNvSpPr/>
            <p:nvPr/>
          </p:nvSpPr>
          <p:spPr bwMode="gray">
            <a:xfrm>
              <a:off x="1509815" y="2676904"/>
              <a:ext cx="585149" cy="585149"/>
            </a:xfrm>
            <a:prstGeom prst="ellipse">
              <a:avLst/>
            </a:prstGeom>
            <a:solidFill>
              <a:schemeClr val="bg1"/>
            </a:solidFill>
            <a:ln w="9525" algn="ctr">
              <a:solidFill>
                <a:schemeClr val="bg1">
                  <a:lumMod val="75000"/>
                </a:schemeClr>
              </a:solidFill>
              <a:prstDash val="sysDot"/>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grpSp>
      <p:sp>
        <p:nvSpPr>
          <p:cNvPr id="17" name="Rectangle 16">
            <a:extLst>
              <a:ext uri="{FF2B5EF4-FFF2-40B4-BE49-F238E27FC236}">
                <a16:creationId xmlns:a16="http://schemas.microsoft.com/office/drawing/2014/main" id="{C84AAECD-B46B-BD9C-DF17-44CE5E7119ED}"/>
              </a:ext>
            </a:extLst>
          </p:cNvPr>
          <p:cNvSpPr/>
          <p:nvPr/>
        </p:nvSpPr>
        <p:spPr bwMode="gray">
          <a:xfrm>
            <a:off x="555866" y="2220186"/>
            <a:ext cx="2818988" cy="637810"/>
          </a:xfrm>
          <a:prstGeom prst="rect">
            <a:avLst/>
          </a:prstGeom>
          <a:ln w="2540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0" tIns="71981" rIns="89977" bIns="71981" rtlCol="0" anchor="b" anchorCtr="0">
            <a:spAutoFit/>
          </a:bodyPr>
          <a:lstStyle/>
          <a:p>
            <a:pPr defTabSz="1087796">
              <a:buClr>
                <a:schemeClr val="accent1"/>
              </a:buClr>
            </a:pPr>
            <a:r>
              <a:rPr lang="en-US" sz="1600" b="1" kern="0" noProof="1">
                <a:solidFill>
                  <a:srgbClr val="000000"/>
                </a:solidFill>
                <a:latin typeface="72" panose="020B0503030000000003" pitchFamily="34" charset="0"/>
                <a:ea typeface="Arial Unicode MS"/>
                <a:cs typeface="72" panose="020B0503030000000003" pitchFamily="34" charset="0"/>
                <a:hlinkClick r:id="rId4">
                  <a:extLst>
                    <a:ext uri="{A12FA001-AC4F-418D-AE19-62706E023703}">
                      <ahyp:hlinkClr xmlns:ahyp="http://schemas.microsoft.com/office/drawing/2018/hyperlinkcolor" val="tx"/>
                    </a:ext>
                  </a:extLst>
                </a:hlinkClick>
              </a:rPr>
              <a:t>SAP Central Business Configuration Product Page</a:t>
            </a:r>
            <a:endParaRPr lang="en-US" sz="1600" b="1" kern="0" noProof="1">
              <a:solidFill>
                <a:srgbClr val="000000"/>
              </a:solidFill>
              <a:latin typeface="72" panose="020B0503030000000003" pitchFamily="34" charset="0"/>
              <a:ea typeface="Arial Unicode MS"/>
              <a:cs typeface="72" panose="020B0503030000000003" pitchFamily="34" charset="0"/>
            </a:endParaRPr>
          </a:p>
        </p:txBody>
      </p:sp>
      <p:sp>
        <p:nvSpPr>
          <p:cNvPr id="19" name="Rectangle 18">
            <a:extLst>
              <a:ext uri="{FF2B5EF4-FFF2-40B4-BE49-F238E27FC236}">
                <a16:creationId xmlns:a16="http://schemas.microsoft.com/office/drawing/2014/main" id="{BE0C4EB1-8914-EEF6-E6AC-D3A50E808701}"/>
              </a:ext>
            </a:extLst>
          </p:cNvPr>
          <p:cNvSpPr/>
          <p:nvPr/>
        </p:nvSpPr>
        <p:spPr bwMode="gray">
          <a:xfrm>
            <a:off x="555866" y="2999472"/>
            <a:ext cx="3071782" cy="883840"/>
          </a:xfrm>
          <a:prstGeom prst="rect">
            <a:avLst/>
          </a:prstGeom>
          <a:noFill/>
          <a:ln w="25400" algn="ctr">
            <a:noFill/>
            <a:miter lim="800000"/>
            <a:headEnd/>
            <a:tailEnd/>
          </a:ln>
        </p:spPr>
        <p:txBody>
          <a:bodyPr wrap="square" lIns="0" tIns="71981" rIns="89977" bIns="71981" rtlCol="0" anchor="t" anchorCtr="0">
            <a:spAutoFit/>
          </a:bodyPr>
          <a:lstStyle/>
          <a:p>
            <a:pPr algn="just" defTabSz="1087796">
              <a:buClr>
                <a:schemeClr val="accent1"/>
              </a:buClr>
            </a:pPr>
            <a:r>
              <a:rPr lang="en-US" sz="1200" noProof="1"/>
              <a:t>Check out the product page for SAP Central Business Configuration on the SAP Help Portal to find documentation and further learning content:</a:t>
            </a:r>
          </a:p>
        </p:txBody>
      </p:sp>
      <p:grpSp>
        <p:nvGrpSpPr>
          <p:cNvPr id="27" name="Group 26">
            <a:extLst>
              <a:ext uri="{FF2B5EF4-FFF2-40B4-BE49-F238E27FC236}">
                <a16:creationId xmlns:a16="http://schemas.microsoft.com/office/drawing/2014/main" id="{5B0F6749-38E7-13B2-3C90-0377FEDBF391}"/>
              </a:ext>
            </a:extLst>
          </p:cNvPr>
          <p:cNvGrpSpPr/>
          <p:nvPr/>
        </p:nvGrpSpPr>
        <p:grpSpPr bwMode="gray">
          <a:xfrm>
            <a:off x="10190083" y="2176483"/>
            <a:ext cx="802599" cy="802599"/>
            <a:chOff x="1448373" y="2615463"/>
            <a:chExt cx="708030" cy="708030"/>
          </a:xfrm>
        </p:grpSpPr>
        <p:sp>
          <p:nvSpPr>
            <p:cNvPr id="25" name="Oval 24">
              <a:extLst>
                <a:ext uri="{FF2B5EF4-FFF2-40B4-BE49-F238E27FC236}">
                  <a16:creationId xmlns:a16="http://schemas.microsoft.com/office/drawing/2014/main" id="{327BA842-2D51-7551-9C3C-300583220A56}"/>
                </a:ext>
              </a:extLst>
            </p:cNvPr>
            <p:cNvSpPr/>
            <p:nvPr/>
          </p:nvSpPr>
          <p:spPr bwMode="gray">
            <a:xfrm>
              <a:off x="1448373" y="2615463"/>
              <a:ext cx="708030" cy="708030"/>
            </a:xfrm>
            <a:prstGeom prst="ellipse">
              <a:avLst/>
            </a:prstGeom>
            <a:solidFill>
              <a:schemeClr val="bg1"/>
            </a:solidFill>
            <a:ln w="9525" algn="ctr">
              <a:solidFill>
                <a:schemeClr val="bg1">
                  <a:lumMod val="65000"/>
                </a:schemeClr>
              </a:solidFill>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26" name="Oval 25">
              <a:extLst>
                <a:ext uri="{FF2B5EF4-FFF2-40B4-BE49-F238E27FC236}">
                  <a16:creationId xmlns:a16="http://schemas.microsoft.com/office/drawing/2014/main" id="{AAE97C1B-03CE-674A-5CC4-F6A5DAED30FA}"/>
                </a:ext>
              </a:extLst>
            </p:cNvPr>
            <p:cNvSpPr/>
            <p:nvPr/>
          </p:nvSpPr>
          <p:spPr bwMode="gray">
            <a:xfrm>
              <a:off x="1509815" y="2676904"/>
              <a:ext cx="585149" cy="585149"/>
            </a:xfrm>
            <a:prstGeom prst="ellipse">
              <a:avLst/>
            </a:prstGeom>
            <a:solidFill>
              <a:schemeClr val="bg1"/>
            </a:solidFill>
            <a:ln w="9525" algn="ctr">
              <a:solidFill>
                <a:schemeClr val="bg1">
                  <a:lumMod val="75000"/>
                </a:schemeClr>
              </a:solidFill>
              <a:prstDash val="sysDot"/>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grpSp>
      <p:pic>
        <p:nvPicPr>
          <p:cNvPr id="29" name="Picture 28" descr="A colorful logo on a black background&#10;&#10;Description automatically generated">
            <a:extLst>
              <a:ext uri="{FF2B5EF4-FFF2-40B4-BE49-F238E27FC236}">
                <a16:creationId xmlns:a16="http://schemas.microsoft.com/office/drawing/2014/main" id="{0983F604-6E53-C7C3-F46D-711D72D83574}"/>
              </a:ext>
            </a:extLst>
          </p:cNvPr>
          <p:cNvPicPr>
            <a:picLocks noChangeAspect="1"/>
          </p:cNvPicPr>
          <p:nvPr/>
        </p:nvPicPr>
        <p:blipFill>
          <a:blip r:embed="rId5"/>
          <a:srcRect/>
          <a:stretch/>
        </p:blipFill>
        <p:spPr>
          <a:xfrm>
            <a:off x="10255172" y="2288996"/>
            <a:ext cx="539377" cy="539377"/>
          </a:xfrm>
          <a:prstGeom prst="rect">
            <a:avLst/>
          </a:prstGeom>
        </p:spPr>
      </p:pic>
      <p:sp>
        <p:nvSpPr>
          <p:cNvPr id="31" name="Rectangle 30">
            <a:extLst>
              <a:ext uri="{FF2B5EF4-FFF2-40B4-BE49-F238E27FC236}">
                <a16:creationId xmlns:a16="http://schemas.microsoft.com/office/drawing/2014/main" id="{1C947C3D-0818-B2E1-2EBE-7069787ACE4A}"/>
              </a:ext>
            </a:extLst>
          </p:cNvPr>
          <p:cNvSpPr/>
          <p:nvPr/>
        </p:nvSpPr>
        <p:spPr bwMode="gray">
          <a:xfrm>
            <a:off x="7390608" y="2220186"/>
            <a:ext cx="2818988" cy="637810"/>
          </a:xfrm>
          <a:prstGeom prst="rect">
            <a:avLst/>
          </a:prstGeom>
          <a:noFill/>
          <a:ln w="25400" algn="ctr">
            <a:noFill/>
            <a:miter lim="800000"/>
            <a:headEnd/>
            <a:tailEnd/>
          </a:ln>
        </p:spPr>
        <p:txBody>
          <a:bodyPr wrap="square" lIns="0" tIns="71981" rIns="89977" bIns="71981" rtlCol="0" anchor="b" anchorCtr="0">
            <a:spAutoFit/>
          </a:bodyPr>
          <a:lstStyle/>
          <a:p>
            <a:pPr defTabSz="1087796">
              <a:buClr>
                <a:srgbClr val="F0AB00"/>
              </a:buClr>
            </a:pPr>
            <a:r>
              <a:rPr lang="en-US" sz="1600" b="1" noProof="1">
                <a:solidFill>
                  <a:srgbClr val="000000"/>
                </a:solidFill>
                <a:latin typeface="72" panose="020B0503030000000003" pitchFamily="34" charset="0"/>
                <a:ea typeface="Lucida Grande"/>
                <a:cs typeface="72" panose="020B0503030000000003" pitchFamily="34" charset="0"/>
                <a:hlinkClick r:id="rId6"/>
              </a:rPr>
              <a:t>SAP S/4HANA</a:t>
            </a:r>
            <a:r>
              <a:rPr lang="en-US" sz="1600" b="1" noProof="1">
                <a:solidFill>
                  <a:srgbClr val="666666"/>
                </a:solidFill>
                <a:latin typeface="72" panose="020B0503030000000003" pitchFamily="34" charset="0"/>
                <a:cs typeface="72" panose="020B0503030000000003" pitchFamily="34" charset="0"/>
                <a:hlinkClick r:id="rId6"/>
              </a:rPr>
              <a:t> </a:t>
            </a:r>
            <a:r>
              <a:rPr lang="en-US" sz="1600" b="1" noProof="1">
                <a:solidFill>
                  <a:srgbClr val="000000"/>
                </a:solidFill>
                <a:latin typeface="72" panose="020B0503030000000003" pitchFamily="34" charset="0"/>
                <a:cs typeface="72" panose="020B0503030000000003" pitchFamily="34" charset="0"/>
                <a:hlinkClick r:id="" action="ppaction://noaction"/>
              </a:rPr>
              <a:t>Cloud </a:t>
            </a:r>
          </a:p>
          <a:p>
            <a:pPr defTabSz="1087796">
              <a:buClr>
                <a:srgbClr val="F0AB00"/>
              </a:buClr>
            </a:pPr>
            <a:r>
              <a:rPr lang="en-US" sz="1600" b="1" noProof="1">
                <a:solidFill>
                  <a:srgbClr val="000000"/>
                </a:solidFill>
                <a:latin typeface="72" panose="020B0503030000000003" pitchFamily="34" charset="0"/>
                <a:cs typeface="72" panose="020B0503030000000003" pitchFamily="34" charset="0"/>
                <a:hlinkClick r:id="" action="ppaction://noaction"/>
              </a:rPr>
              <a:t>Community Page</a:t>
            </a:r>
            <a:endParaRPr lang="en-US" sz="1600" b="1" noProof="1">
              <a:solidFill>
                <a:srgbClr val="000000"/>
              </a:solidFill>
              <a:latin typeface="72" panose="020B0503030000000003" pitchFamily="34" charset="0"/>
              <a:cs typeface="72" panose="020B0503030000000003" pitchFamily="34" charset="0"/>
            </a:endParaRPr>
          </a:p>
        </p:txBody>
      </p:sp>
      <p:sp>
        <p:nvSpPr>
          <p:cNvPr id="33" name="Rectangle 32">
            <a:extLst>
              <a:ext uri="{FF2B5EF4-FFF2-40B4-BE49-F238E27FC236}">
                <a16:creationId xmlns:a16="http://schemas.microsoft.com/office/drawing/2014/main" id="{D33B8940-0C25-5895-B96E-FF4F0F1E249C}"/>
              </a:ext>
            </a:extLst>
          </p:cNvPr>
          <p:cNvSpPr/>
          <p:nvPr/>
        </p:nvSpPr>
        <p:spPr bwMode="gray">
          <a:xfrm>
            <a:off x="7390608" y="2999473"/>
            <a:ext cx="3071782" cy="883840"/>
          </a:xfrm>
          <a:prstGeom prst="rect">
            <a:avLst/>
          </a:prstGeom>
          <a:noFill/>
          <a:ln w="25400" algn="ctr">
            <a:noFill/>
            <a:miter lim="800000"/>
            <a:headEnd/>
            <a:tailEnd/>
          </a:ln>
        </p:spPr>
        <p:txBody>
          <a:bodyPr wrap="square" lIns="0" tIns="71981" rIns="89977" bIns="71981" rtlCol="0" anchor="t" anchorCtr="0">
            <a:spAutoFit/>
          </a:bodyPr>
          <a:lstStyle/>
          <a:p>
            <a:pPr algn="just" defTabSz="1087796">
              <a:buClr>
                <a:schemeClr val="accent1"/>
              </a:buClr>
            </a:pPr>
            <a:r>
              <a:rPr lang="en-US" sz="1200" noProof="1"/>
              <a:t>Visit the community page for SAP Central Business Configuration to access additional resources, such as overview slide decks and recorded live sessions.</a:t>
            </a:r>
          </a:p>
        </p:txBody>
      </p:sp>
      <p:cxnSp>
        <p:nvCxnSpPr>
          <p:cNvPr id="47" name="Straight Connector 23">
            <a:hlinkClick r:id="" action="ppaction://noaction"/>
            <a:extLst>
              <a:ext uri="{FF2B5EF4-FFF2-40B4-BE49-F238E27FC236}">
                <a16:creationId xmlns:a16="http://schemas.microsoft.com/office/drawing/2014/main" id="{16969C9B-69C4-8DD4-AC60-FF5D4541F774}"/>
              </a:ext>
            </a:extLst>
          </p:cNvPr>
          <p:cNvCxnSpPr>
            <a:cxnSpLocks/>
          </p:cNvCxnSpPr>
          <p:nvPr/>
        </p:nvCxnSpPr>
        <p:spPr bwMode="gray">
          <a:xfrm flipV="1">
            <a:off x="4622935" y="5675459"/>
            <a:ext cx="6383323" cy="5167"/>
          </a:xfrm>
          <a:prstGeom prst="line">
            <a:avLst/>
          </a:prstGeom>
          <a:ln w="3175"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Chevron 4">
            <a:extLst>
              <a:ext uri="{FF2B5EF4-FFF2-40B4-BE49-F238E27FC236}">
                <a16:creationId xmlns:a16="http://schemas.microsoft.com/office/drawing/2014/main" id="{8EBE00C0-627D-639B-632F-26A02329E29A}"/>
              </a:ext>
            </a:extLst>
          </p:cNvPr>
          <p:cNvSpPr/>
          <p:nvPr/>
        </p:nvSpPr>
        <p:spPr bwMode="gray">
          <a:xfrm>
            <a:off x="4320692" y="5665913"/>
            <a:ext cx="1310826" cy="43695"/>
          </a:xfrm>
          <a:prstGeom prst="rect">
            <a:avLst/>
          </a:prstGeom>
          <a:solidFill>
            <a:schemeClr val="accent3"/>
          </a:solidFill>
          <a:ln w="25400" algn="ctr">
            <a:noFill/>
            <a:miter lim="800000"/>
            <a:headEnd/>
            <a:tailEnd/>
          </a:ln>
        </p:spPr>
        <p:txBody>
          <a:bodyPr lIns="89977" tIns="71981" rIns="89977" bIns="71981" rtlCol="0" anchor="ctr"/>
          <a:lstStyle/>
          <a:p>
            <a:pPr algn="ctr" defTabSz="914126" fontAlgn="base">
              <a:spcAft>
                <a:spcPct val="0"/>
              </a:spcAft>
              <a:buClr>
                <a:srgbClr val="F0AB00"/>
              </a:buClr>
              <a:buSzPct val="80000"/>
              <a:defRPr/>
            </a:pPr>
            <a:endParaRPr lang="en-US" sz="1200" b="1" kern="0">
              <a:solidFill>
                <a:srgbClr val="FFFFFF"/>
              </a:solidFill>
              <a:ea typeface="Arial Unicode MS" pitchFamily="34" charset="-128"/>
            </a:endParaRPr>
          </a:p>
        </p:txBody>
      </p:sp>
      <p:pic>
        <p:nvPicPr>
          <p:cNvPr id="59" name="Picture 58" descr="A screenshot of a computer&#10;&#10;Description automatically generated">
            <a:extLst>
              <a:ext uri="{FF2B5EF4-FFF2-40B4-BE49-F238E27FC236}">
                <a16:creationId xmlns:a16="http://schemas.microsoft.com/office/drawing/2014/main" id="{5F6F2A0C-BECB-4F1B-4EC9-3565E2B12CC9}"/>
              </a:ext>
            </a:extLst>
          </p:cNvPr>
          <p:cNvPicPr>
            <a:picLocks noChangeAspect="1"/>
          </p:cNvPicPr>
          <p:nvPr/>
        </p:nvPicPr>
        <p:blipFill>
          <a:blip r:embed="rId7"/>
          <a:stretch>
            <a:fillRect/>
          </a:stretch>
        </p:blipFill>
        <p:spPr>
          <a:xfrm>
            <a:off x="554004" y="3889167"/>
            <a:ext cx="3073645" cy="1508007"/>
          </a:xfrm>
          <a:prstGeom prst="rect">
            <a:avLst/>
          </a:prstGeom>
        </p:spPr>
      </p:pic>
      <p:pic>
        <p:nvPicPr>
          <p:cNvPr id="61" name="Picture 60" descr="A blue and yellow logo&#10;&#10;Description automatically generated">
            <a:extLst>
              <a:ext uri="{FF2B5EF4-FFF2-40B4-BE49-F238E27FC236}">
                <a16:creationId xmlns:a16="http://schemas.microsoft.com/office/drawing/2014/main" id="{E6184803-5CF2-4714-CFC5-9EC4C4CCDA05}"/>
              </a:ext>
            </a:extLst>
          </p:cNvPr>
          <p:cNvPicPr>
            <a:picLocks noChangeAspect="1"/>
          </p:cNvPicPr>
          <p:nvPr/>
        </p:nvPicPr>
        <p:blipFill>
          <a:blip r:embed="rId8"/>
          <a:stretch>
            <a:fillRect/>
          </a:stretch>
        </p:blipFill>
        <p:spPr>
          <a:xfrm>
            <a:off x="3420426" y="2272666"/>
            <a:ext cx="616851" cy="616851"/>
          </a:xfrm>
          <a:prstGeom prst="rect">
            <a:avLst/>
          </a:prstGeom>
        </p:spPr>
      </p:pic>
      <p:sp>
        <p:nvSpPr>
          <p:cNvPr id="63" name="Rectangle 62">
            <a:extLst>
              <a:ext uri="{FF2B5EF4-FFF2-40B4-BE49-F238E27FC236}">
                <a16:creationId xmlns:a16="http://schemas.microsoft.com/office/drawing/2014/main" id="{E9A07785-A2D4-69D9-9F77-976B672970DE}"/>
              </a:ext>
            </a:extLst>
          </p:cNvPr>
          <p:cNvSpPr/>
          <p:nvPr/>
        </p:nvSpPr>
        <p:spPr bwMode="gray">
          <a:xfrm>
            <a:off x="3814419" y="4017306"/>
            <a:ext cx="3071782" cy="1253076"/>
          </a:xfrm>
          <a:prstGeom prst="rect">
            <a:avLst/>
          </a:prstGeom>
          <a:noFill/>
          <a:ln w="25400" algn="ctr">
            <a:noFill/>
            <a:miter lim="800000"/>
            <a:headEnd/>
            <a:tailEnd/>
          </a:ln>
        </p:spPr>
        <p:txBody>
          <a:bodyPr wrap="square" lIns="0" tIns="71981" rIns="89977" bIns="71981" rtlCol="0" anchor="t" anchorCtr="0">
            <a:spAutoFit/>
          </a:bodyPr>
          <a:lstStyle/>
          <a:p>
            <a:pPr marL="171399" indent="-171399" algn="just" defTabSz="1087796">
              <a:buClr>
                <a:schemeClr val="accent1"/>
              </a:buClr>
              <a:buFont typeface="Arial" panose="020B0604020202020204" pitchFamily="34" charset="0"/>
              <a:buChar char="•"/>
            </a:pPr>
            <a:r>
              <a:rPr lang="en-US" sz="1200" noProof="1"/>
              <a:t>User Setup and Access guide</a:t>
            </a:r>
          </a:p>
          <a:p>
            <a:pPr marL="171399" indent="-171399" algn="just" defTabSz="1087796">
              <a:buClr>
                <a:schemeClr val="accent1"/>
              </a:buClr>
              <a:buFont typeface="Arial" panose="020B0604020202020204" pitchFamily="34" charset="0"/>
              <a:buChar char="•"/>
            </a:pPr>
            <a:r>
              <a:rPr lang="en-US" sz="1200" noProof="1"/>
              <a:t>Project Experience guide</a:t>
            </a:r>
          </a:p>
          <a:p>
            <a:pPr marL="171399" indent="-171399" algn="just" defTabSz="1087796">
              <a:buClr>
                <a:schemeClr val="accent1"/>
              </a:buClr>
              <a:buFont typeface="Arial" panose="020B0604020202020204" pitchFamily="34" charset="0"/>
              <a:buChar char="•"/>
            </a:pPr>
            <a:r>
              <a:rPr lang="en-US" sz="1200" noProof="1"/>
              <a:t>Security guide</a:t>
            </a:r>
          </a:p>
          <a:p>
            <a:pPr marL="171399" indent="-171399" algn="just" defTabSz="1087796">
              <a:buClr>
                <a:schemeClr val="accent1"/>
              </a:buClr>
              <a:buFont typeface="Arial" panose="020B0604020202020204" pitchFamily="34" charset="0"/>
              <a:buChar char="•"/>
            </a:pPr>
            <a:r>
              <a:rPr lang="en-US" sz="1200" noProof="1"/>
              <a:t>What’s New information</a:t>
            </a:r>
          </a:p>
          <a:p>
            <a:pPr marL="171399" indent="-171399" algn="just" defTabSz="1087796">
              <a:buClr>
                <a:schemeClr val="accent1"/>
              </a:buClr>
              <a:buFont typeface="Arial" panose="020B0604020202020204" pitchFamily="34" charset="0"/>
              <a:buChar char="•"/>
            </a:pPr>
            <a:r>
              <a:rPr lang="en-US" sz="1200" noProof="1"/>
              <a:t>Tutorial Library with click-through tutorials</a:t>
            </a:r>
          </a:p>
          <a:p>
            <a:pPr marL="171399" indent="-171399" algn="just" defTabSz="1087796">
              <a:buClr>
                <a:schemeClr val="accent1"/>
              </a:buClr>
              <a:buFont typeface="Arial" panose="020B0604020202020204" pitchFamily="34" charset="0"/>
              <a:buChar char="•"/>
            </a:pPr>
            <a:r>
              <a:rPr lang="en-US" sz="1200" noProof="1"/>
              <a:t>FAQs</a:t>
            </a:r>
          </a:p>
        </p:txBody>
      </p:sp>
    </p:spTree>
    <p:extLst>
      <p:ext uri="{BB962C8B-B14F-4D97-AF65-F5344CB8AC3E}">
        <p14:creationId xmlns:p14="http://schemas.microsoft.com/office/powerpoint/2010/main" val="2183079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8F52D5F-AEF1-CF3F-67FB-51BAB875E03C}"/>
              </a:ext>
            </a:extLst>
          </p:cNvPr>
          <p:cNvSpPr/>
          <p:nvPr/>
        </p:nvSpPr>
        <p:spPr bwMode="auto">
          <a:xfrm>
            <a:off x="89323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146" name="Picture 34">
            <a:extLst>
              <a:ext uri="{FF2B5EF4-FFF2-40B4-BE49-F238E27FC236}">
                <a16:creationId xmlns:a16="http://schemas.microsoft.com/office/drawing/2014/main" id="{E06E98BD-6175-8A36-BF87-3884EEB836F0}"/>
              </a:ext>
            </a:extLst>
          </p:cNvPr>
          <p:cNvPicPr>
            <a:picLocks noChangeAspect="1"/>
          </p:cNvPicPr>
          <p:nvPr/>
        </p:nvPicPr>
        <p:blipFill rotWithShape="1">
          <a:blip r:embed="rId2"/>
          <a:srcRect l="1" r="46319" b="48047"/>
          <a:stretch/>
        </p:blipFill>
        <p:spPr>
          <a:xfrm>
            <a:off x="9557920" y="4329464"/>
            <a:ext cx="1906334" cy="1662180"/>
          </a:xfrm>
          <a:prstGeom prst="rect">
            <a:avLst/>
          </a:prstGeom>
        </p:spPr>
      </p:pic>
      <p:cxnSp>
        <p:nvCxnSpPr>
          <p:cNvPr id="151" name="Straight Connector 35">
            <a:extLst>
              <a:ext uri="{FF2B5EF4-FFF2-40B4-BE49-F238E27FC236}">
                <a16:creationId xmlns:a16="http://schemas.microsoft.com/office/drawing/2014/main" id="{E41753B2-2AB7-862D-1E9F-39CE52727F8E}"/>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el 3">
            <a:extLst>
              <a:ext uri="{FF2B5EF4-FFF2-40B4-BE49-F238E27FC236}">
                <a16:creationId xmlns:a16="http://schemas.microsoft.com/office/drawing/2014/main" id="{76319712-1FE8-55E4-2CA5-10360E2541C4}"/>
              </a:ext>
            </a:extLst>
          </p:cNvPr>
          <p:cNvSpPr>
            <a:spLocks noGrp="1"/>
          </p:cNvSpPr>
          <p:nvPr>
            <p:ph type="ctrTitle"/>
          </p:nvPr>
        </p:nvSpPr>
        <p:spPr>
          <a:xfrm>
            <a:off x="901071" y="381613"/>
            <a:ext cx="4666810" cy="741016"/>
          </a:xfrm>
        </p:spPr>
        <p:txBody>
          <a:bodyPr/>
          <a:lstStyle/>
          <a:p>
            <a:r>
              <a:rPr lang="de-DE" sz="2000">
                <a:latin typeface="72"/>
                <a:cs typeface="Arial"/>
              </a:rPr>
              <a:t>Additional Resources</a:t>
            </a:r>
            <a:endParaRPr lang="en-US"/>
          </a:p>
        </p:txBody>
      </p:sp>
      <p:pic>
        <p:nvPicPr>
          <p:cNvPr id="4" name="Picture 3" descr="A screenshot of a video conference&#10;&#10;Description automatically generated">
            <a:extLst>
              <a:ext uri="{FF2B5EF4-FFF2-40B4-BE49-F238E27FC236}">
                <a16:creationId xmlns:a16="http://schemas.microsoft.com/office/drawing/2014/main" id="{6F091E9E-6B07-DF9A-566B-28FB208D6BF2}"/>
              </a:ext>
            </a:extLst>
          </p:cNvPr>
          <p:cNvPicPr>
            <a:picLocks noChangeAspect="1"/>
          </p:cNvPicPr>
          <p:nvPr/>
        </p:nvPicPr>
        <p:blipFill rotWithShape="1">
          <a:blip r:embed="rId3"/>
          <a:srcRect b="12741"/>
          <a:stretch/>
        </p:blipFill>
        <p:spPr>
          <a:xfrm>
            <a:off x="768170" y="3798931"/>
            <a:ext cx="3071781" cy="1507719"/>
          </a:xfrm>
          <a:prstGeom prst="rect">
            <a:avLst/>
          </a:prstGeom>
        </p:spPr>
      </p:pic>
      <p:cxnSp>
        <p:nvCxnSpPr>
          <p:cNvPr id="9" name="Straight Connector 23">
            <a:hlinkClick r:id="" action="ppaction://noaction"/>
            <a:extLst>
              <a:ext uri="{FF2B5EF4-FFF2-40B4-BE49-F238E27FC236}">
                <a16:creationId xmlns:a16="http://schemas.microsoft.com/office/drawing/2014/main" id="{6F66CF62-CA49-BD97-0097-7BBDE4208DF7}"/>
              </a:ext>
            </a:extLst>
          </p:cNvPr>
          <p:cNvCxnSpPr/>
          <p:nvPr/>
        </p:nvCxnSpPr>
        <p:spPr bwMode="gray">
          <a:xfrm>
            <a:off x="806114" y="1427283"/>
            <a:ext cx="2810993" cy="0"/>
          </a:xfrm>
          <a:prstGeom prst="line">
            <a:avLst/>
          </a:prstGeom>
          <a:ln w="3175"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07752ABC-9FEC-F460-369F-69F22BF8E2EE}"/>
              </a:ext>
            </a:extLst>
          </p:cNvPr>
          <p:cNvGrpSpPr/>
          <p:nvPr/>
        </p:nvGrpSpPr>
        <p:grpSpPr bwMode="gray">
          <a:xfrm>
            <a:off x="2466614" y="2056167"/>
            <a:ext cx="802599" cy="802599"/>
            <a:chOff x="1448373" y="2615463"/>
            <a:chExt cx="708030" cy="708030"/>
          </a:xfrm>
        </p:grpSpPr>
        <p:sp>
          <p:nvSpPr>
            <p:cNvPr id="39" name="Oval 38">
              <a:extLst>
                <a:ext uri="{FF2B5EF4-FFF2-40B4-BE49-F238E27FC236}">
                  <a16:creationId xmlns:a16="http://schemas.microsoft.com/office/drawing/2014/main" id="{EE40F5CC-48DA-88CB-C7F4-9F0BEEE7C026}"/>
                </a:ext>
              </a:extLst>
            </p:cNvPr>
            <p:cNvSpPr/>
            <p:nvPr/>
          </p:nvSpPr>
          <p:spPr bwMode="gray">
            <a:xfrm>
              <a:off x="1448373" y="2615463"/>
              <a:ext cx="708030" cy="708030"/>
            </a:xfrm>
            <a:prstGeom prst="ellipse">
              <a:avLst/>
            </a:prstGeom>
            <a:solidFill>
              <a:schemeClr val="bg1"/>
            </a:solidFill>
            <a:ln w="9525" algn="ctr">
              <a:solidFill>
                <a:schemeClr val="bg1">
                  <a:lumMod val="65000"/>
                </a:schemeClr>
              </a:solidFill>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40" name="Oval 39">
              <a:extLst>
                <a:ext uri="{FF2B5EF4-FFF2-40B4-BE49-F238E27FC236}">
                  <a16:creationId xmlns:a16="http://schemas.microsoft.com/office/drawing/2014/main" id="{BCD06F03-B4B5-7219-C75A-53DEA875793F}"/>
                </a:ext>
              </a:extLst>
            </p:cNvPr>
            <p:cNvSpPr/>
            <p:nvPr/>
          </p:nvSpPr>
          <p:spPr bwMode="gray">
            <a:xfrm>
              <a:off x="1509815" y="2676904"/>
              <a:ext cx="585149" cy="585149"/>
            </a:xfrm>
            <a:prstGeom prst="ellipse">
              <a:avLst/>
            </a:prstGeom>
            <a:solidFill>
              <a:schemeClr val="bg1"/>
            </a:solidFill>
            <a:ln w="9525" algn="ctr">
              <a:solidFill>
                <a:schemeClr val="bg1">
                  <a:lumMod val="75000"/>
                </a:schemeClr>
              </a:solidFill>
              <a:prstDash val="sysDot"/>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grpSp>
      <p:sp>
        <p:nvSpPr>
          <p:cNvPr id="43" name="Rectangle 42">
            <a:extLst>
              <a:ext uri="{FF2B5EF4-FFF2-40B4-BE49-F238E27FC236}">
                <a16:creationId xmlns:a16="http://schemas.microsoft.com/office/drawing/2014/main" id="{A9D6FC60-BB7A-2599-E53F-E45363E95522}"/>
              </a:ext>
            </a:extLst>
          </p:cNvPr>
          <p:cNvSpPr/>
          <p:nvPr/>
        </p:nvSpPr>
        <p:spPr bwMode="gray">
          <a:xfrm>
            <a:off x="649718" y="2346091"/>
            <a:ext cx="2818988" cy="391589"/>
          </a:xfrm>
          <a:prstGeom prst="rect">
            <a:avLst/>
          </a:prstGeom>
          <a:noFill/>
          <a:ln w="25400" algn="ctr">
            <a:noFill/>
            <a:miter lim="800000"/>
            <a:headEnd/>
            <a:tailEnd/>
          </a:ln>
        </p:spPr>
        <p:txBody>
          <a:bodyPr wrap="square" lIns="0" tIns="71981" rIns="89977" bIns="71981" rtlCol="0" anchor="b" anchorCtr="0">
            <a:spAutoFit/>
          </a:bodyPr>
          <a:lstStyle/>
          <a:p>
            <a:pPr defTabSz="1087796" fontAlgn="base">
              <a:spcBef>
                <a:spcPts val="800"/>
              </a:spcBef>
              <a:spcAft>
                <a:spcPct val="0"/>
              </a:spcAft>
              <a:buClr>
                <a:srgbClr val="F0AB00"/>
              </a:buClr>
            </a:pPr>
            <a:r>
              <a:rPr lang="en-US" sz="1600" b="1" kern="0" noProof="1">
                <a:solidFill>
                  <a:srgbClr val="000000"/>
                </a:solidFill>
                <a:latin typeface="72" panose="020B0503030000000003" pitchFamily="34" charset="0"/>
                <a:ea typeface="Arial Unicode MS"/>
                <a:cs typeface="72" panose="020B0503030000000003" pitchFamily="34" charset="0"/>
                <a:hlinkClick r:id="rId4"/>
              </a:rPr>
              <a:t>openSAP Course</a:t>
            </a:r>
            <a:r>
              <a:rPr lang="en-US" sz="1600" b="1" kern="0" noProof="1">
                <a:solidFill>
                  <a:srgbClr val="000000"/>
                </a:solidFill>
                <a:latin typeface="72" panose="020B0503030000000003" pitchFamily="34" charset="0"/>
                <a:ea typeface="Arial Unicode MS"/>
                <a:cs typeface="72" panose="020B0503030000000003" pitchFamily="34" charset="0"/>
              </a:rPr>
              <a:t>  </a:t>
            </a:r>
            <a:endParaRPr lang="en-US" sz="1600" b="1" kern="0" noProof="1">
              <a:solidFill>
                <a:srgbClr val="000000"/>
              </a:solidFill>
              <a:latin typeface="72" panose="020B0503030000000003" pitchFamily="34" charset="0"/>
              <a:ea typeface="Arial Unicode MS" pitchFamily="34" charset="-128"/>
              <a:cs typeface="72" panose="020B0503030000000003" pitchFamily="34" charset="0"/>
            </a:endParaRPr>
          </a:p>
        </p:txBody>
      </p:sp>
      <p:sp>
        <p:nvSpPr>
          <p:cNvPr id="45" name="Rectangle 44">
            <a:extLst>
              <a:ext uri="{FF2B5EF4-FFF2-40B4-BE49-F238E27FC236}">
                <a16:creationId xmlns:a16="http://schemas.microsoft.com/office/drawing/2014/main" id="{A9FAE1F4-A89C-EE07-E522-6DBFE46614DA}"/>
              </a:ext>
            </a:extLst>
          </p:cNvPr>
          <p:cNvSpPr/>
          <p:nvPr/>
        </p:nvSpPr>
        <p:spPr bwMode="gray">
          <a:xfrm>
            <a:off x="770034" y="2909236"/>
            <a:ext cx="3071782" cy="883840"/>
          </a:xfrm>
          <a:prstGeom prst="rect">
            <a:avLst/>
          </a:prstGeom>
          <a:noFill/>
          <a:ln w="25400" algn="ctr">
            <a:noFill/>
            <a:miter lim="800000"/>
            <a:headEnd/>
            <a:tailEnd/>
          </a:ln>
        </p:spPr>
        <p:txBody>
          <a:bodyPr wrap="square" lIns="0" tIns="71981" rIns="89977" bIns="71981" rtlCol="0" anchor="t" anchorCtr="0">
            <a:spAutoFit/>
          </a:bodyPr>
          <a:lstStyle/>
          <a:p>
            <a:pPr algn="just" defTabSz="1087796">
              <a:buClr>
                <a:schemeClr val="accent1"/>
              </a:buClr>
            </a:pPr>
            <a:r>
              <a:rPr lang="en-US" sz="1200" noProof="1"/>
              <a:t>Take part in the free openSAP course about SAP Central Business Configuration to get a clear overall picture and deep dive into various aspects.</a:t>
            </a:r>
          </a:p>
        </p:txBody>
      </p:sp>
      <p:cxnSp>
        <p:nvCxnSpPr>
          <p:cNvPr id="47" name="Straight Connector 23">
            <a:hlinkClick r:id="" action="ppaction://noaction"/>
            <a:extLst>
              <a:ext uri="{FF2B5EF4-FFF2-40B4-BE49-F238E27FC236}">
                <a16:creationId xmlns:a16="http://schemas.microsoft.com/office/drawing/2014/main" id="{16969C9B-69C4-8DD4-AC60-FF5D4541F774}"/>
              </a:ext>
            </a:extLst>
          </p:cNvPr>
          <p:cNvCxnSpPr>
            <a:cxnSpLocks/>
          </p:cNvCxnSpPr>
          <p:nvPr/>
        </p:nvCxnSpPr>
        <p:spPr bwMode="gray">
          <a:xfrm flipV="1">
            <a:off x="4622935" y="5675459"/>
            <a:ext cx="6383323" cy="5167"/>
          </a:xfrm>
          <a:prstGeom prst="line">
            <a:avLst/>
          </a:prstGeom>
          <a:ln w="3175"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Chevron 4">
            <a:extLst>
              <a:ext uri="{FF2B5EF4-FFF2-40B4-BE49-F238E27FC236}">
                <a16:creationId xmlns:a16="http://schemas.microsoft.com/office/drawing/2014/main" id="{8EBE00C0-627D-639B-632F-26A02329E29A}"/>
              </a:ext>
            </a:extLst>
          </p:cNvPr>
          <p:cNvSpPr/>
          <p:nvPr/>
        </p:nvSpPr>
        <p:spPr bwMode="gray">
          <a:xfrm>
            <a:off x="4320692" y="5665913"/>
            <a:ext cx="1310826" cy="43695"/>
          </a:xfrm>
          <a:prstGeom prst="rect">
            <a:avLst/>
          </a:prstGeom>
          <a:solidFill>
            <a:schemeClr val="accent3"/>
          </a:solidFill>
          <a:ln w="25400" algn="ctr">
            <a:noFill/>
            <a:miter lim="800000"/>
            <a:headEnd/>
            <a:tailEnd/>
          </a:ln>
        </p:spPr>
        <p:txBody>
          <a:bodyPr lIns="89977" tIns="71981" rIns="89977" bIns="71981" rtlCol="0" anchor="ctr"/>
          <a:lstStyle/>
          <a:p>
            <a:pPr algn="ctr" defTabSz="914126" fontAlgn="base">
              <a:spcAft>
                <a:spcPct val="0"/>
              </a:spcAft>
              <a:buClr>
                <a:srgbClr val="F0AB00"/>
              </a:buClr>
              <a:buSzPct val="80000"/>
              <a:defRPr/>
            </a:pPr>
            <a:endParaRPr lang="en-US" sz="1200" b="1" kern="0">
              <a:solidFill>
                <a:srgbClr val="FFFFFF"/>
              </a:solidFill>
              <a:ea typeface="Arial Unicode MS" pitchFamily="34" charset="-128"/>
            </a:endParaRPr>
          </a:p>
        </p:txBody>
      </p:sp>
      <p:sp>
        <p:nvSpPr>
          <p:cNvPr id="51" name="Oval 50">
            <a:extLst>
              <a:ext uri="{FF2B5EF4-FFF2-40B4-BE49-F238E27FC236}">
                <a16:creationId xmlns:a16="http://schemas.microsoft.com/office/drawing/2014/main" id="{48198ABF-2639-F556-0797-F182D17C14A3}"/>
              </a:ext>
            </a:extLst>
          </p:cNvPr>
          <p:cNvSpPr/>
          <p:nvPr/>
        </p:nvSpPr>
        <p:spPr bwMode="gray">
          <a:xfrm>
            <a:off x="10888719" y="4990398"/>
            <a:ext cx="802599" cy="802599"/>
          </a:xfrm>
          <a:prstGeom prst="ellipse">
            <a:avLst/>
          </a:prstGeom>
          <a:solidFill>
            <a:schemeClr val="bg1"/>
          </a:solidFill>
          <a:ln w="9525" algn="ctr">
            <a:solidFill>
              <a:schemeClr val="bg1">
                <a:lumMod val="65000"/>
              </a:schemeClr>
            </a:solidFill>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53" name="Oval 52">
            <a:extLst>
              <a:ext uri="{FF2B5EF4-FFF2-40B4-BE49-F238E27FC236}">
                <a16:creationId xmlns:a16="http://schemas.microsoft.com/office/drawing/2014/main" id="{601CC302-ABDA-CE90-A1E6-82CF63F031CA}"/>
              </a:ext>
            </a:extLst>
          </p:cNvPr>
          <p:cNvSpPr/>
          <p:nvPr/>
        </p:nvSpPr>
        <p:spPr bwMode="gray">
          <a:xfrm>
            <a:off x="10958368" y="5060046"/>
            <a:ext cx="663305" cy="663305"/>
          </a:xfrm>
          <a:prstGeom prst="ellipse">
            <a:avLst/>
          </a:prstGeom>
          <a:solidFill>
            <a:schemeClr val="bg1"/>
          </a:solidFill>
          <a:ln w="9525" algn="ctr">
            <a:solidFill>
              <a:schemeClr val="bg1">
                <a:lumMod val="75000"/>
              </a:schemeClr>
            </a:solidFill>
            <a:prstDash val="sysDot"/>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55" name="Rectangle 54">
            <a:extLst>
              <a:ext uri="{FF2B5EF4-FFF2-40B4-BE49-F238E27FC236}">
                <a16:creationId xmlns:a16="http://schemas.microsoft.com/office/drawing/2014/main" id="{0ED34E99-9525-FF35-E45B-BFE09343D495}"/>
              </a:ext>
            </a:extLst>
          </p:cNvPr>
          <p:cNvSpPr/>
          <p:nvPr/>
        </p:nvSpPr>
        <p:spPr bwMode="gray">
          <a:xfrm>
            <a:off x="4553160" y="2813339"/>
            <a:ext cx="5590266" cy="607033"/>
          </a:xfrm>
          <a:prstGeom prst="rect">
            <a:avLst/>
          </a:prstGeom>
          <a:noFill/>
          <a:ln w="25400" algn="ctr">
            <a:noFill/>
            <a:miter lim="800000"/>
            <a:headEnd/>
            <a:tailEnd/>
          </a:ln>
        </p:spPr>
        <p:txBody>
          <a:bodyPr wrap="square" lIns="0" tIns="71981" rIns="89977" bIns="71981" rtlCol="0" anchor="b" anchorCtr="0">
            <a:spAutoFit/>
          </a:bodyPr>
          <a:lstStyle/>
          <a:p>
            <a:pPr defTabSz="1087796"/>
            <a:br>
              <a:rPr lang="en-US" sz="1400" b="1" noProof="1">
                <a:solidFill>
                  <a:schemeClr val="accent3"/>
                </a:solidFill>
                <a:hlinkClick r:id="rId5"/>
              </a:rPr>
            </a:br>
            <a:r>
              <a:rPr lang="en-US" sz="1600" b="1" kern="0" noProof="1">
                <a:solidFill>
                  <a:srgbClr val="000000"/>
                </a:solidFill>
                <a:latin typeface="72" panose="020B0503030000000003" pitchFamily="34" charset="0"/>
                <a:ea typeface="Arial Unicode MS"/>
                <a:cs typeface="72" panose="020B0503030000000003" pitchFamily="34" charset="0"/>
                <a:hlinkClick r:id="rId5">
                  <a:extLst>
                    <a:ext uri="{A12FA001-AC4F-418D-AE19-62706E023703}">
                      <ahyp:hlinkClr xmlns:ahyp="http://schemas.microsoft.com/office/drawing/2018/hyperlinkcolor" val="tx"/>
                    </a:ext>
                  </a:extLst>
                </a:hlinkClick>
              </a:rPr>
              <a:t>SAP Customer Influence Portal</a:t>
            </a:r>
            <a:endParaRPr lang="en-US" sz="1600" b="1" kern="0" noProof="1">
              <a:solidFill>
                <a:srgbClr val="000000"/>
              </a:solidFill>
              <a:latin typeface="72" panose="020B0503030000000003" pitchFamily="34" charset="0"/>
              <a:ea typeface="Arial Unicode MS"/>
              <a:cs typeface="72" panose="020B0503030000000003" pitchFamily="34" charset="0"/>
            </a:endParaRPr>
          </a:p>
        </p:txBody>
      </p:sp>
      <p:sp>
        <p:nvSpPr>
          <p:cNvPr id="57" name="Rectangle 56">
            <a:extLst>
              <a:ext uri="{FF2B5EF4-FFF2-40B4-BE49-F238E27FC236}">
                <a16:creationId xmlns:a16="http://schemas.microsoft.com/office/drawing/2014/main" id="{DFFC5216-0A3D-2D8E-827E-0ED04D0750F5}"/>
              </a:ext>
            </a:extLst>
          </p:cNvPr>
          <p:cNvSpPr/>
          <p:nvPr/>
        </p:nvSpPr>
        <p:spPr bwMode="gray">
          <a:xfrm>
            <a:off x="4553161" y="3591453"/>
            <a:ext cx="6879454" cy="699222"/>
          </a:xfrm>
          <a:prstGeom prst="rect">
            <a:avLst/>
          </a:prstGeom>
          <a:noFill/>
          <a:ln w="25400" algn="ctr">
            <a:noFill/>
            <a:miter lim="800000"/>
            <a:headEnd/>
            <a:tailEnd/>
          </a:ln>
        </p:spPr>
        <p:txBody>
          <a:bodyPr wrap="square" lIns="0" tIns="71981" rIns="89977" bIns="71981" rtlCol="0" anchor="t" anchorCtr="0">
            <a:spAutoFit/>
          </a:bodyPr>
          <a:lstStyle/>
          <a:p>
            <a:pPr algn="just" defTabSz="1087796">
              <a:spcAft>
                <a:spcPts val="600"/>
              </a:spcAft>
              <a:buClr>
                <a:schemeClr val="accent1"/>
              </a:buClr>
            </a:pPr>
            <a:r>
              <a:rPr lang="en-US" sz="1200" noProof="1"/>
              <a:t>Any ideas about how to improve our software? SAP customers and partners can now submit and vote on improvement requests for SAP Central Business Configuration on the </a:t>
            </a:r>
            <a:r>
              <a:rPr lang="en-US" sz="1200" noProof="1">
                <a:hlinkClick r:id="rId5"/>
              </a:rPr>
              <a:t>SAP Customer Influence Portal</a:t>
            </a:r>
            <a:r>
              <a:rPr lang="en-US" sz="1200" noProof="1"/>
              <a:t> (S-user required). To learn more, you can read this </a:t>
            </a:r>
            <a:r>
              <a:rPr lang="en-US" sz="1200" noProof="1">
                <a:hlinkClick r:id="rId6"/>
              </a:rPr>
              <a:t>blog</a:t>
            </a:r>
            <a:r>
              <a:rPr lang="en-US" sz="1200" noProof="1"/>
              <a:t>.</a:t>
            </a:r>
          </a:p>
        </p:txBody>
      </p:sp>
      <p:pic>
        <p:nvPicPr>
          <p:cNvPr id="65" name="Picture 64" descr="A blue and yellow diamond&#10;&#10;Description automatically generated">
            <a:extLst>
              <a:ext uri="{FF2B5EF4-FFF2-40B4-BE49-F238E27FC236}">
                <a16:creationId xmlns:a16="http://schemas.microsoft.com/office/drawing/2014/main" id="{36140971-1DB9-3151-F1EA-E2A6E70F7D20}"/>
              </a:ext>
            </a:extLst>
          </p:cNvPr>
          <p:cNvPicPr>
            <a:picLocks noChangeAspect="1"/>
          </p:cNvPicPr>
          <p:nvPr/>
        </p:nvPicPr>
        <p:blipFill>
          <a:blip r:embed="rId7"/>
          <a:stretch>
            <a:fillRect/>
          </a:stretch>
        </p:blipFill>
        <p:spPr>
          <a:xfrm>
            <a:off x="2595173" y="2179977"/>
            <a:ext cx="554564" cy="554564"/>
          </a:xfrm>
          <a:prstGeom prst="rect">
            <a:avLst/>
          </a:prstGeom>
        </p:spPr>
      </p:pic>
      <p:pic>
        <p:nvPicPr>
          <p:cNvPr id="69" name="Picture 68" descr="A blue yellow and orange circle&#10;&#10;Description automatically generated">
            <a:extLst>
              <a:ext uri="{FF2B5EF4-FFF2-40B4-BE49-F238E27FC236}">
                <a16:creationId xmlns:a16="http://schemas.microsoft.com/office/drawing/2014/main" id="{4A98C2EE-FEAB-A233-46AA-33DE5846CABB}"/>
              </a:ext>
            </a:extLst>
          </p:cNvPr>
          <p:cNvPicPr>
            <a:picLocks noChangeAspect="1"/>
          </p:cNvPicPr>
          <p:nvPr/>
        </p:nvPicPr>
        <p:blipFill>
          <a:blip r:embed="rId8"/>
          <a:stretch>
            <a:fillRect/>
          </a:stretch>
        </p:blipFill>
        <p:spPr>
          <a:xfrm>
            <a:off x="11002662" y="5107108"/>
            <a:ext cx="569180" cy="569180"/>
          </a:xfrm>
          <a:prstGeom prst="rect">
            <a:avLst/>
          </a:prstGeom>
        </p:spPr>
      </p:pic>
    </p:spTree>
    <p:extLst>
      <p:ext uri="{BB962C8B-B14F-4D97-AF65-F5344CB8AC3E}">
        <p14:creationId xmlns:p14="http://schemas.microsoft.com/office/powerpoint/2010/main" val="521912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act information">
            <a:extLst>
              <a:ext uri="{FF2B5EF4-FFF2-40B4-BE49-F238E27FC236}">
                <a16:creationId xmlns:a16="http://schemas.microsoft.com/office/drawing/2014/main" id="{764BF401-526E-AC16-81F3-A46E233F0BD6}"/>
              </a:ext>
            </a:extLst>
          </p:cNvPr>
          <p:cNvSpPr>
            <a:spLocks noGrp="1"/>
          </p:cNvSpPr>
          <p:nvPr>
            <p:ph type="body" sz="quarter" idx="10" hasCustomPrompt="1"/>
          </p:nvPr>
        </p:nvSpPr>
        <p:spPr>
          <a:xfrm>
            <a:off x="584200" y="3958390"/>
            <a:ext cx="5513388" cy="1448108"/>
          </a:xfrm>
        </p:spPr>
        <p:txBody>
          <a:bodyPr anchor="t" anchorCtr="0">
            <a:noAutofit/>
          </a:bodyPr>
          <a:lstStyle>
            <a:lvl1pPr marL="0" indent="0">
              <a:spcBef>
                <a:spcPts val="0"/>
              </a:spcBef>
              <a:spcAft>
                <a:spcPts val="1200"/>
              </a:spcAft>
              <a:buNone/>
              <a:defRPr sz="1600" b="1" i="0" spc="0">
                <a:solidFill>
                  <a:schemeClr val="accent1"/>
                </a:solidFill>
                <a:latin typeface="72" panose="020B0503030000000003" pitchFamily="34" charset="0"/>
                <a:cs typeface="72" panose="020B0503030000000003" pitchFamily="34" charset="0"/>
              </a:defRPr>
            </a:lvl1pPr>
            <a:lvl2pPr marL="0" indent="0">
              <a:spcBef>
                <a:spcPts val="0"/>
              </a:spcBef>
              <a:buNone/>
              <a:defRPr sz="1600" b="0" i="0" spc="0">
                <a:solidFill>
                  <a:schemeClr val="accent1"/>
                </a:solidFill>
                <a:latin typeface="72" panose="020B0503030000000003" pitchFamily="34" charset="0"/>
              </a:defRPr>
            </a:lvl2pPr>
          </a:lstStyle>
          <a:p>
            <a:r>
              <a:rPr lang="en-US"/>
              <a:t>November 2-3, SAP TechEd 2023</a:t>
            </a:r>
          </a:p>
          <a:p>
            <a:r>
              <a:rPr lang="en-US">
                <a:hlinkClick r:id="rId2"/>
              </a:rPr>
              <a:t>srikanth.golla@sap.com</a:t>
            </a:r>
            <a:endParaRPr lang="en-US"/>
          </a:p>
          <a:p>
            <a:r>
              <a:rPr lang="en-US">
                <a:hlinkClick r:id="rId3"/>
              </a:rPr>
              <a:t>tanush.parihar@sap.com</a:t>
            </a:r>
            <a:endParaRPr lang="en-US"/>
          </a:p>
          <a:p>
            <a:r>
              <a:rPr lang="en-US">
                <a:hlinkClick r:id="rId4"/>
              </a:rPr>
              <a:t>poonam</a:t>
            </a:r>
            <a:r>
              <a:rPr lang="en-US" err="1">
                <a:hlinkClick r:id="rId4"/>
              </a:rPr>
              <a:t>.pedneker</a:t>
            </a:r>
            <a:r>
              <a:rPr lang="en-US">
                <a:hlinkClick r:id="rId4"/>
              </a:rPr>
              <a:t>@sap.com</a:t>
            </a:r>
            <a:endParaRPr lang="en-US"/>
          </a:p>
          <a:p>
            <a:endParaRPr lang="en-DE"/>
          </a:p>
        </p:txBody>
      </p:sp>
      <p:sp>
        <p:nvSpPr>
          <p:cNvPr id="5" name="Thank you">
            <a:extLst>
              <a:ext uri="{FF2B5EF4-FFF2-40B4-BE49-F238E27FC236}">
                <a16:creationId xmlns:a16="http://schemas.microsoft.com/office/drawing/2014/main" id="{C05667E3-E4EE-94FB-6E98-80370A1D8310}"/>
              </a:ext>
            </a:extLst>
          </p:cNvPr>
          <p:cNvSpPr>
            <a:spLocks noGrp="1"/>
          </p:cNvSpPr>
          <p:nvPr>
            <p:ph type="ctrTitle" hasCustomPrompt="1"/>
          </p:nvPr>
        </p:nvSpPr>
        <p:spPr bwMode="gray">
          <a:xfrm>
            <a:off x="584200" y="2727827"/>
            <a:ext cx="5513388" cy="631660"/>
          </a:xfrm>
        </p:spPr>
        <p:txBody>
          <a:bodyPr anchor="t" anchorCtr="0">
            <a:noAutofit/>
          </a:bodyPr>
          <a:lstStyle>
            <a:lvl1pPr>
              <a:defRPr sz="3600" b="1" i="0" spc="0">
                <a:solidFill>
                  <a:schemeClr val="accent1"/>
                </a:solidFill>
                <a:latin typeface="72" panose="020B0503030000000003" pitchFamily="34" charset="0"/>
                <a:cs typeface="72" panose="020B0503030000000003" pitchFamily="34" charset="0"/>
              </a:defRPr>
            </a:lvl1pPr>
          </a:lstStyle>
          <a:p>
            <a:r>
              <a:rPr lang="en-US"/>
              <a:t>Thank you</a:t>
            </a:r>
            <a:endParaRPr lang="de-DE"/>
          </a:p>
        </p:txBody>
      </p:sp>
      <p:cxnSp>
        <p:nvCxnSpPr>
          <p:cNvPr id="2" name="Straight Connector 35">
            <a:extLst>
              <a:ext uri="{FF2B5EF4-FFF2-40B4-BE49-F238E27FC236}">
                <a16:creationId xmlns:a16="http://schemas.microsoft.com/office/drawing/2014/main" id="{CA1DFDD2-EBE3-64FC-83FE-4AD23ADA0143}"/>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6506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817B-8BF8-0692-8F36-28F8440D6D54}"/>
              </a:ext>
            </a:extLst>
          </p:cNvPr>
          <p:cNvSpPr>
            <a:spLocks noGrp="1"/>
          </p:cNvSpPr>
          <p:nvPr>
            <p:ph type="title"/>
          </p:nvPr>
        </p:nvSpPr>
        <p:spPr/>
        <p:txBody>
          <a:bodyPr/>
          <a:lstStyle/>
          <a:p>
            <a:r>
              <a:rPr lang="en-US">
                <a:solidFill>
                  <a:schemeClr val="tx1"/>
                </a:solidFill>
              </a:rPr>
              <a:t>SAP Central Business Configuration for Implementing SAP S/4HANA Cloud</a:t>
            </a:r>
            <a:endParaRPr lang="en-CA">
              <a:solidFill>
                <a:schemeClr val="tx1"/>
              </a:solidFill>
            </a:endParaRPr>
          </a:p>
        </p:txBody>
      </p:sp>
      <p:sp>
        <p:nvSpPr>
          <p:cNvPr id="3" name="Text Placeholder 2">
            <a:extLst>
              <a:ext uri="{FF2B5EF4-FFF2-40B4-BE49-F238E27FC236}">
                <a16:creationId xmlns:a16="http://schemas.microsoft.com/office/drawing/2014/main" id="{5BDD9128-1023-B0DF-C506-B21D62D91990}"/>
              </a:ext>
            </a:extLst>
          </p:cNvPr>
          <p:cNvSpPr>
            <a:spLocks noGrp="1"/>
          </p:cNvSpPr>
          <p:nvPr>
            <p:ph type="body" sz="quarter" idx="12"/>
          </p:nvPr>
        </p:nvSpPr>
        <p:spPr>
          <a:xfrm>
            <a:off x="571500" y="5168487"/>
            <a:ext cx="9144000" cy="307777"/>
          </a:xfrm>
        </p:spPr>
        <p:txBody>
          <a:bodyPr/>
          <a:lstStyle/>
          <a:p>
            <a:r>
              <a:rPr lang="en-US" sz="2000">
                <a:solidFill>
                  <a:schemeClr val="tx1"/>
                </a:solidFill>
              </a:rPr>
              <a:t>November 2-3, SAP TechEd 2023</a:t>
            </a:r>
            <a:endParaRPr lang="en-DE" sz="2000">
              <a:solidFill>
                <a:schemeClr val="tx1"/>
              </a:solidFill>
            </a:endParaRPr>
          </a:p>
        </p:txBody>
      </p:sp>
    </p:spTree>
    <p:extLst>
      <p:ext uri="{BB962C8B-B14F-4D97-AF65-F5344CB8AC3E}">
        <p14:creationId xmlns:p14="http://schemas.microsoft.com/office/powerpoint/2010/main" val="1777365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37" name="Grafik 32936" descr="Ein Bild, das Im Haus, Kleidung, Person, Tisch enthält.&#10;&#10;Automatisch generierte Beschreibung">
            <a:extLst>
              <a:ext uri="{FF2B5EF4-FFF2-40B4-BE49-F238E27FC236}">
                <a16:creationId xmlns:a16="http://schemas.microsoft.com/office/drawing/2014/main" id="{03006E2A-D059-8884-B31F-964AFF635A1E}"/>
              </a:ext>
            </a:extLst>
          </p:cNvPr>
          <p:cNvPicPr>
            <a:picLocks noChangeAspect="1"/>
          </p:cNvPicPr>
          <p:nvPr/>
        </p:nvPicPr>
        <p:blipFill rotWithShape="1">
          <a:blip r:embed="rId3"/>
          <a:srcRect l="5665" r="51202"/>
          <a:stretch/>
        </p:blipFill>
        <p:spPr>
          <a:xfrm>
            <a:off x="7755801" y="0"/>
            <a:ext cx="4436199" cy="6858000"/>
          </a:xfrm>
          <a:prstGeom prst="rect">
            <a:avLst/>
          </a:prstGeom>
        </p:spPr>
      </p:pic>
      <p:sp>
        <p:nvSpPr>
          <p:cNvPr id="10" name="Title">
            <a:extLst>
              <a:ext uri="{FF2B5EF4-FFF2-40B4-BE49-F238E27FC236}">
                <a16:creationId xmlns:a16="http://schemas.microsoft.com/office/drawing/2014/main" id="{CC96F4EA-121E-9D16-9AA0-9F03CF2B074C}"/>
              </a:ext>
            </a:extLst>
          </p:cNvPr>
          <p:cNvSpPr txBox="1">
            <a:spLocks/>
          </p:cNvSpPr>
          <p:nvPr/>
        </p:nvSpPr>
        <p:spPr bwMode="gray">
          <a:xfrm>
            <a:off x="503238" y="504000"/>
            <a:ext cx="11183931"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j-ea"/>
                <a:cs typeface="+mj-cs"/>
              </a:rPr>
              <a:t>Legal Disclaimer</a:t>
            </a:r>
          </a:p>
        </p:txBody>
      </p:sp>
      <p:sp>
        <p:nvSpPr>
          <p:cNvPr id="11" name="Text Placeholder 2">
            <a:extLst>
              <a:ext uri="{FF2B5EF4-FFF2-40B4-BE49-F238E27FC236}">
                <a16:creationId xmlns:a16="http://schemas.microsoft.com/office/drawing/2014/main" id="{400D8A1A-5DCB-4CEC-B971-AC134CE3007D}"/>
              </a:ext>
            </a:extLst>
          </p:cNvPr>
          <p:cNvSpPr txBox="1">
            <a:spLocks/>
          </p:cNvSpPr>
          <p:nvPr/>
        </p:nvSpPr>
        <p:spPr bwMode="black">
          <a:xfrm>
            <a:off x="503999" y="1620000"/>
            <a:ext cx="7092000" cy="4555093"/>
          </a:xfrm>
          <a:prstGeom prst="rect">
            <a:avLst/>
          </a:prstGeom>
        </p:spPr>
        <p:txBody>
          <a:bodyPr vert="horz" lIns="0" tIns="0" rIns="0" bIns="0" rtlCol="0">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179964" algn="l" defTabSz="1088558" rtl="0" eaLnBrk="1" fontAlgn="auto" latinLnBrk="0" hangingPunct="1">
              <a:lnSpc>
                <a:spcPct val="100000"/>
              </a:lnSpc>
              <a:spcBef>
                <a:spcPts val="1200"/>
              </a:spcBef>
              <a:spcAft>
                <a:spcPts val="0"/>
              </a:spcAft>
              <a:buClr>
                <a:srgbClr val="FDB913"/>
              </a:buClr>
              <a:buSzPct val="100000"/>
              <a:buFont typeface="Wingdings" pitchFamily="2" charset="2"/>
              <a:buNone/>
              <a:tabLst/>
              <a:defRPr/>
            </a:pPr>
            <a:r>
              <a:rPr kumimoji="0" lang="en-US" altLang="de-DE" sz="1400" b="0" i="0" u="none" strike="noStrike" kern="1200" cap="none" spc="0" normalizeH="0" baseline="0" noProof="0">
                <a:ln>
                  <a:noFill/>
                </a:ln>
                <a:solidFill>
                  <a:srgbClr val="000000"/>
                </a:solidFill>
                <a:effectLst/>
                <a:uLnTx/>
                <a:uFillTx/>
                <a:latin typeface="Arial"/>
                <a:ea typeface="+mn-ea"/>
                <a:cs typeface="+mn-cs"/>
              </a:rPr>
              <a:t>The information in this presentation is confidential and proprietary to SAP and may not be disclosed without the permission of SAP. This presentation is not subject to your license agreement or any other service or subscription agreement with SAP. </a:t>
            </a:r>
          </a:p>
          <a:p>
            <a:pPr marL="0" marR="0" lvl="1" indent="-179964" algn="l" defTabSz="1088558" rtl="0" eaLnBrk="1" fontAlgn="auto" latinLnBrk="0" hangingPunct="1">
              <a:lnSpc>
                <a:spcPct val="100000"/>
              </a:lnSpc>
              <a:spcBef>
                <a:spcPts val="1200"/>
              </a:spcBef>
              <a:spcAft>
                <a:spcPts val="0"/>
              </a:spcAft>
              <a:buClr>
                <a:srgbClr val="FDB913"/>
              </a:buClr>
              <a:buSzPct val="100000"/>
              <a:buFont typeface="Wingdings" pitchFamily="2" charset="2"/>
              <a:buNone/>
              <a:tabLst/>
              <a:defRPr/>
            </a:pPr>
            <a:r>
              <a:rPr kumimoji="0" lang="en-US" altLang="de-DE" sz="1400" b="0" i="0" u="none" strike="noStrike" kern="1200" cap="none" spc="0" normalizeH="0" baseline="0" noProof="0">
                <a:ln>
                  <a:noFill/>
                </a:ln>
                <a:solidFill>
                  <a:srgbClr val="000000"/>
                </a:solidFill>
                <a:effectLst/>
                <a:uLnTx/>
                <a:uFillTx/>
                <a:latin typeface="Arial"/>
                <a:ea typeface="+mn-ea"/>
                <a:cs typeface="+mn-cs"/>
              </a:rPr>
              <a:t>SAP has no obligation to pursue any course of business outlined in this document or </a:t>
            </a:r>
            <a:br>
              <a:rPr kumimoji="0" lang="en-US" altLang="de-DE" sz="1400" b="0" i="0" u="none" strike="noStrike" kern="1200" cap="none" spc="0" normalizeH="0" baseline="0" noProof="0">
                <a:ln>
                  <a:noFill/>
                </a:ln>
                <a:solidFill>
                  <a:srgbClr val="000000"/>
                </a:solidFill>
                <a:effectLst/>
                <a:uLnTx/>
                <a:uFillTx/>
                <a:latin typeface="Arial"/>
                <a:ea typeface="+mn-ea"/>
                <a:cs typeface="+mn-cs"/>
              </a:rPr>
            </a:br>
            <a:r>
              <a:rPr kumimoji="0" lang="en-US" altLang="de-DE" sz="1400" b="0" i="0" u="none" strike="noStrike" kern="1200" cap="none" spc="0" normalizeH="0" baseline="0" noProof="0">
                <a:ln>
                  <a:noFill/>
                </a:ln>
                <a:solidFill>
                  <a:srgbClr val="000000"/>
                </a:solidFill>
                <a:effectLst/>
                <a:uLnTx/>
                <a:uFillTx/>
                <a:latin typeface="Arial"/>
                <a:ea typeface="+mn-ea"/>
                <a:cs typeface="+mn-cs"/>
              </a:rPr>
              <a:t>any related presentation, or to develop or release any functionality mentioned therein. </a:t>
            </a:r>
            <a:br>
              <a:rPr kumimoji="0" lang="en-US" altLang="de-DE" sz="1400" b="0" i="0" u="none" strike="noStrike" kern="1200" cap="none" spc="0" normalizeH="0" baseline="0" noProof="0">
                <a:ln>
                  <a:noFill/>
                </a:ln>
                <a:solidFill>
                  <a:srgbClr val="000000"/>
                </a:solidFill>
                <a:effectLst/>
                <a:uLnTx/>
                <a:uFillTx/>
                <a:latin typeface="Arial"/>
                <a:ea typeface="+mn-ea"/>
                <a:cs typeface="+mn-cs"/>
              </a:rPr>
            </a:br>
            <a:r>
              <a:rPr kumimoji="0" lang="en-US" altLang="de-DE" sz="1400" b="0" i="0" u="none" strike="noStrike" kern="1200" cap="none" spc="0" normalizeH="0" baseline="0" noProof="0">
                <a:ln>
                  <a:noFill/>
                </a:ln>
                <a:solidFill>
                  <a:srgbClr val="000000"/>
                </a:solidFill>
                <a:effectLst/>
                <a:uLnTx/>
                <a:uFillTx/>
                <a:latin typeface="Arial"/>
                <a:ea typeface="+mn-ea"/>
                <a:cs typeface="+mn-cs"/>
              </a:rPr>
              <a:t>This document, or any related presentation and SAP’s strategy and possible future developments, products and or platforms directions and functionality are all subject to change and may be changed by SAP at any time for any reason without notice. The information in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a:t>
            </a:r>
          </a:p>
          <a:p>
            <a:pPr marL="0" marR="0" lvl="1" indent="-179964" algn="l" defTabSz="1088558" rtl="0" eaLnBrk="1" fontAlgn="auto" latinLnBrk="0" hangingPunct="1">
              <a:lnSpc>
                <a:spcPct val="100000"/>
              </a:lnSpc>
              <a:spcBef>
                <a:spcPts val="1200"/>
              </a:spcBef>
              <a:spcAft>
                <a:spcPts val="0"/>
              </a:spcAft>
              <a:buClr>
                <a:srgbClr val="FDB913"/>
              </a:buClr>
              <a:buSzPct val="100000"/>
              <a:buFont typeface="Wingdings" pitchFamily="2" charset="2"/>
              <a:buNone/>
              <a:tabLst/>
              <a:defRPr/>
            </a:pPr>
            <a:r>
              <a:rPr kumimoji="0" lang="en-US" altLang="de-DE" sz="1400" b="0" i="0" u="none" strike="noStrike" kern="1200" cap="none" spc="0" normalizeH="0" baseline="0" noProof="0">
                <a:ln>
                  <a:noFill/>
                </a:ln>
                <a:solidFill>
                  <a:srgbClr val="000000"/>
                </a:solidFill>
                <a:effectLst/>
                <a:uLnTx/>
                <a:uFillTx/>
                <a:latin typeface="Arial"/>
                <a:ea typeface="+mn-ea"/>
                <a:cs typeface="+mn-cs"/>
              </a:rPr>
              <a:t>This document is for informational purposes and may not be incorporated into a contract. SAP assumes no responsibility for errors or omissions in this document, except if such damages were caused by SAP’s willful misconduct or gross negligence.</a:t>
            </a:r>
          </a:p>
          <a:p>
            <a:pPr marL="0" marR="0" lvl="1" indent="-179964" algn="l" defTabSz="1088558" rtl="0" eaLnBrk="1" fontAlgn="auto" latinLnBrk="0" hangingPunct="1">
              <a:lnSpc>
                <a:spcPct val="100000"/>
              </a:lnSpc>
              <a:spcBef>
                <a:spcPts val="1200"/>
              </a:spcBef>
              <a:spcAft>
                <a:spcPts val="0"/>
              </a:spcAft>
              <a:buClr>
                <a:srgbClr val="FDB913"/>
              </a:buClr>
              <a:buSzPct val="100000"/>
              <a:buFont typeface="Wingdings" pitchFamily="2" charset="2"/>
              <a:buNone/>
              <a:tabLst/>
              <a:defRPr/>
            </a:pPr>
            <a:r>
              <a:rPr kumimoji="0" lang="en-US" altLang="de-DE" sz="1400" b="0" i="0" u="none" strike="noStrike" kern="1200" cap="none" spc="0" normalizeH="0" baseline="0" noProof="0">
                <a:ln>
                  <a:noFill/>
                </a:ln>
                <a:solidFill>
                  <a:srgbClr val="000000"/>
                </a:solidFill>
                <a:effectLst/>
                <a:uLnTx/>
                <a:uFillTx/>
                <a:latin typeface="Arial"/>
                <a:ea typeface="+mn-ea"/>
                <a:cs typeface="+mn-cs"/>
              </a:rPr>
              <a:t>All forward-looking statements are subject to various risks and uncertainties that could cause actual results to differ materially from expectations. Readers are cautioned not </a:t>
            </a:r>
            <a:br>
              <a:rPr kumimoji="0" lang="en-US" altLang="de-DE" sz="1400" b="0" i="0" u="none" strike="noStrike" kern="1200" cap="none" spc="0" normalizeH="0" baseline="0" noProof="0">
                <a:ln>
                  <a:noFill/>
                </a:ln>
                <a:solidFill>
                  <a:srgbClr val="000000"/>
                </a:solidFill>
                <a:effectLst/>
                <a:uLnTx/>
                <a:uFillTx/>
                <a:latin typeface="Arial"/>
                <a:ea typeface="+mn-ea"/>
                <a:cs typeface="+mn-cs"/>
              </a:rPr>
            </a:br>
            <a:r>
              <a:rPr kumimoji="0" lang="en-US" altLang="de-DE" sz="1400" b="0" i="0" u="none" strike="noStrike" kern="1200" cap="none" spc="0" normalizeH="0" baseline="0" noProof="0">
                <a:ln>
                  <a:noFill/>
                </a:ln>
                <a:solidFill>
                  <a:srgbClr val="000000"/>
                </a:solidFill>
                <a:effectLst/>
                <a:uLnTx/>
                <a:uFillTx/>
                <a:latin typeface="Arial"/>
                <a:ea typeface="+mn-ea"/>
                <a:cs typeface="+mn-cs"/>
              </a:rPr>
              <a:t>to place undue reliance on these forward-looking statements, which speak only </a:t>
            </a:r>
            <a:br>
              <a:rPr kumimoji="0" lang="en-US" altLang="de-DE" sz="1400" b="0" i="0" u="none" strike="noStrike" kern="1200" cap="none" spc="0" normalizeH="0" baseline="0" noProof="0">
                <a:ln>
                  <a:noFill/>
                </a:ln>
                <a:solidFill>
                  <a:srgbClr val="000000"/>
                </a:solidFill>
                <a:effectLst/>
                <a:uLnTx/>
                <a:uFillTx/>
                <a:latin typeface="Arial"/>
                <a:ea typeface="+mn-ea"/>
                <a:cs typeface="+mn-cs"/>
              </a:rPr>
            </a:br>
            <a:r>
              <a:rPr kumimoji="0" lang="en-US" altLang="de-DE" sz="1400" b="0" i="0" u="none" strike="noStrike" kern="1200" cap="none" spc="0" normalizeH="0" baseline="0" noProof="0">
                <a:ln>
                  <a:noFill/>
                </a:ln>
                <a:solidFill>
                  <a:srgbClr val="000000"/>
                </a:solidFill>
                <a:effectLst/>
                <a:uLnTx/>
                <a:uFillTx/>
                <a:latin typeface="Arial"/>
                <a:ea typeface="+mn-ea"/>
                <a:cs typeface="+mn-cs"/>
              </a:rPr>
              <a:t>as of their dates, and they should not be relied upon in making purchasing decisions.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CB33984D-5B10-8BDF-308A-2DD5CF8BA020}"/>
              </a:ext>
            </a:extLst>
          </p:cNvPr>
          <p:cNvSpPr>
            <a:spLocks noGrp="1"/>
          </p:cNvSpPr>
          <p:nvPr>
            <p:ph type="body" sz="quarter" idx="10"/>
          </p:nvPr>
        </p:nvSpPr>
        <p:spPr>
          <a:xfrm>
            <a:off x="674734" y="2053319"/>
            <a:ext cx="6171886" cy="3931021"/>
          </a:xfrm>
        </p:spPr>
        <p:txBody>
          <a:bodyPr/>
          <a:lstStyle/>
          <a:p>
            <a:pPr marL="0" lvl="1" indent="0" defTabSz="1087905">
              <a:lnSpc>
                <a:spcPct val="120000"/>
              </a:lnSpc>
              <a:spcBef>
                <a:spcPts val="0"/>
              </a:spcBef>
              <a:buClr>
                <a:srgbClr val="FFFFFF"/>
              </a:buClr>
              <a:buNone/>
              <a:defRPr/>
            </a:pPr>
            <a:r>
              <a:rPr lang="en-US" sz="1600" b="1">
                <a:solidFill>
                  <a:schemeClr val="tx1"/>
                </a:solidFill>
                <a:latin typeface="Arial"/>
              </a:rPr>
              <a:t>SAP Central Business Configuration </a:t>
            </a:r>
            <a:r>
              <a:rPr lang="en-US" sz="1600">
                <a:solidFill>
                  <a:schemeClr val="tx1"/>
                </a:solidFill>
                <a:latin typeface="Arial"/>
              </a:rPr>
              <a:t>is a tool envisioned to let you configure a business process spanning different SAP cloud solutions from one central place based on your business needs.</a:t>
            </a:r>
          </a:p>
          <a:p>
            <a:pPr marL="0" lvl="1" indent="0" defTabSz="1087905">
              <a:lnSpc>
                <a:spcPct val="120000"/>
              </a:lnSpc>
              <a:spcBef>
                <a:spcPts val="0"/>
              </a:spcBef>
              <a:buClr>
                <a:srgbClr val="FFFFFF"/>
              </a:buClr>
              <a:buNone/>
              <a:defRPr/>
            </a:pPr>
            <a:endParaRPr lang="en-US" sz="1600">
              <a:solidFill>
                <a:schemeClr val="tx1"/>
              </a:solidFill>
              <a:latin typeface="Arial"/>
            </a:endParaRPr>
          </a:p>
          <a:p>
            <a:pPr marL="0" lvl="1" indent="0" defTabSz="1087905">
              <a:lnSpc>
                <a:spcPct val="120000"/>
              </a:lnSpc>
              <a:spcBef>
                <a:spcPts val="0"/>
              </a:spcBef>
              <a:buClr>
                <a:srgbClr val="FFFFFF"/>
              </a:buClr>
              <a:buNone/>
              <a:defRPr/>
            </a:pPr>
            <a:r>
              <a:rPr lang="en-US" b="1">
                <a:solidFill>
                  <a:schemeClr val="tx1"/>
                </a:solidFill>
                <a:latin typeface="Arial"/>
              </a:rPr>
              <a:t>Key Benefits</a:t>
            </a:r>
            <a:endParaRPr lang="en-US" b="1">
              <a:solidFill>
                <a:schemeClr val="tx1"/>
              </a:solidFill>
              <a:latin typeface="Arial"/>
              <a:cs typeface="Arial"/>
            </a:endParaRPr>
          </a:p>
          <a:p>
            <a:pPr marL="285750" lvl="1" indent="-285750" defTabSz="1087905">
              <a:lnSpc>
                <a:spcPct val="120000"/>
              </a:lnSpc>
              <a:spcBef>
                <a:spcPts val="0"/>
              </a:spcBef>
              <a:buClr>
                <a:schemeClr val="accent2"/>
              </a:buClr>
              <a:buFont typeface="Arial" panose="020B0604020202020204" pitchFamily="34" charset="0"/>
              <a:buChar char="•"/>
              <a:defRPr/>
            </a:pPr>
            <a:r>
              <a:rPr lang="en-US" sz="1600">
                <a:solidFill>
                  <a:schemeClr val="tx1"/>
                </a:solidFill>
                <a:latin typeface="Arial"/>
              </a:rPr>
              <a:t>SAP Central Business Configuration envisioned as central configuration tool for the </a:t>
            </a:r>
            <a:r>
              <a:rPr lang="en-US" sz="1600" b="1">
                <a:solidFill>
                  <a:schemeClr val="tx1"/>
                </a:solidFill>
                <a:latin typeface="Arial"/>
              </a:rPr>
              <a:t>Intelligent Enterprise</a:t>
            </a:r>
            <a:r>
              <a:rPr lang="en-US" sz="1600">
                <a:solidFill>
                  <a:schemeClr val="tx1"/>
                </a:solidFill>
                <a:latin typeface="Arial"/>
              </a:rPr>
              <a:t>,</a:t>
            </a:r>
            <a:r>
              <a:rPr lang="en-US" sz="1600" b="1">
                <a:solidFill>
                  <a:schemeClr val="tx1"/>
                </a:solidFill>
                <a:latin typeface="Arial"/>
              </a:rPr>
              <a:t> </a:t>
            </a:r>
            <a:r>
              <a:rPr lang="en-US" sz="1600">
                <a:solidFill>
                  <a:schemeClr val="tx1"/>
                </a:solidFill>
                <a:latin typeface="Arial"/>
              </a:rPr>
              <a:t>starting with </a:t>
            </a:r>
            <a:r>
              <a:rPr lang="en-US" sz="1600" b="1">
                <a:solidFill>
                  <a:schemeClr val="tx1"/>
                </a:solidFill>
                <a:latin typeface="Arial"/>
              </a:rPr>
              <a:t>SAP S/4HANA Cloud, public edition</a:t>
            </a:r>
            <a:endParaRPr lang="en-US" sz="1600" b="1">
              <a:solidFill>
                <a:schemeClr val="tx1"/>
              </a:solidFill>
              <a:latin typeface="Arial"/>
              <a:cs typeface="Arial"/>
            </a:endParaRPr>
          </a:p>
          <a:p>
            <a:pPr marL="285750" lvl="1" indent="-285750" defTabSz="1087905">
              <a:lnSpc>
                <a:spcPct val="120000"/>
              </a:lnSpc>
              <a:spcBef>
                <a:spcPts val="0"/>
              </a:spcBef>
              <a:buClr>
                <a:schemeClr val="accent2"/>
              </a:buClr>
              <a:buFont typeface="Arial" panose="020B0604020202020204" pitchFamily="34" charset="0"/>
              <a:buChar char="•"/>
              <a:defRPr/>
            </a:pPr>
            <a:r>
              <a:rPr lang="en-US" sz="1600">
                <a:solidFill>
                  <a:schemeClr val="tx1"/>
                </a:solidFill>
                <a:latin typeface="Arial"/>
              </a:rPr>
              <a:t>Increased </a:t>
            </a:r>
            <a:r>
              <a:rPr lang="en-US" sz="1600" b="1">
                <a:solidFill>
                  <a:schemeClr val="tx1"/>
                </a:solidFill>
                <a:latin typeface="Arial"/>
              </a:rPr>
              <a:t>business process flexibility </a:t>
            </a:r>
            <a:r>
              <a:rPr lang="en-US" sz="1600">
                <a:solidFill>
                  <a:schemeClr val="tx1"/>
                </a:solidFill>
                <a:latin typeface="Arial"/>
              </a:rPr>
              <a:t>and reduced</a:t>
            </a:r>
            <a:r>
              <a:rPr lang="en-US" sz="1600" b="1">
                <a:solidFill>
                  <a:schemeClr val="tx1"/>
                </a:solidFill>
                <a:latin typeface="Arial"/>
              </a:rPr>
              <a:t> configuration </a:t>
            </a:r>
            <a:r>
              <a:rPr lang="en-US" sz="1600">
                <a:solidFill>
                  <a:schemeClr val="tx1"/>
                </a:solidFill>
                <a:latin typeface="Arial"/>
              </a:rPr>
              <a:t>efforts</a:t>
            </a:r>
            <a:endParaRPr lang="en-US" sz="1600">
              <a:solidFill>
                <a:schemeClr val="tx1"/>
              </a:solidFill>
              <a:latin typeface="Arial"/>
              <a:cs typeface="Arial"/>
            </a:endParaRPr>
          </a:p>
          <a:p>
            <a:pPr marL="285750" lvl="1" indent="-285750" defTabSz="1087905">
              <a:lnSpc>
                <a:spcPct val="120000"/>
              </a:lnSpc>
              <a:spcBef>
                <a:spcPts val="0"/>
              </a:spcBef>
              <a:buClr>
                <a:schemeClr val="accent2"/>
              </a:buClr>
              <a:buFont typeface="Arial" panose="020B0604020202020204" pitchFamily="34" charset="0"/>
              <a:buChar char="•"/>
              <a:defRPr/>
            </a:pPr>
            <a:r>
              <a:rPr lang="en-US" sz="1600">
                <a:solidFill>
                  <a:schemeClr val="tx1"/>
                </a:solidFill>
                <a:latin typeface="Arial"/>
              </a:rPr>
              <a:t>Reduced</a:t>
            </a:r>
            <a:r>
              <a:rPr lang="en-US" sz="1600" b="1">
                <a:solidFill>
                  <a:schemeClr val="tx1"/>
                </a:solidFill>
                <a:latin typeface="Arial"/>
              </a:rPr>
              <a:t> time to value </a:t>
            </a:r>
            <a:r>
              <a:rPr lang="en-US" sz="1600">
                <a:solidFill>
                  <a:schemeClr val="tx1"/>
                </a:solidFill>
                <a:latin typeface="Arial"/>
              </a:rPr>
              <a:t>&amp; </a:t>
            </a:r>
            <a:r>
              <a:rPr lang="en-US" sz="1600" b="1">
                <a:solidFill>
                  <a:schemeClr val="tx1"/>
                </a:solidFill>
                <a:latin typeface="Arial"/>
              </a:rPr>
              <a:t>total cost of ownership </a:t>
            </a:r>
            <a:r>
              <a:rPr lang="en-US" sz="1600">
                <a:solidFill>
                  <a:schemeClr val="tx1"/>
                </a:solidFill>
                <a:latin typeface="Arial"/>
              </a:rPr>
              <a:t>thanks to </a:t>
            </a:r>
            <a:r>
              <a:rPr lang="en-US" sz="1600" b="1">
                <a:solidFill>
                  <a:schemeClr val="tx1"/>
                </a:solidFill>
                <a:latin typeface="Arial"/>
              </a:rPr>
              <a:t>faster implementation</a:t>
            </a:r>
            <a:endParaRPr lang="en-US" sz="1600" b="1">
              <a:solidFill>
                <a:schemeClr val="tx1"/>
              </a:solidFill>
              <a:latin typeface="Arial"/>
              <a:cs typeface="Arial"/>
            </a:endParaRPr>
          </a:p>
          <a:p>
            <a:pPr marL="285750" lvl="1" indent="-285750" defTabSz="1087905">
              <a:lnSpc>
                <a:spcPct val="120000"/>
              </a:lnSpc>
              <a:spcBef>
                <a:spcPts val="0"/>
              </a:spcBef>
              <a:buClr>
                <a:schemeClr val="accent2"/>
              </a:buClr>
              <a:buFont typeface="Arial" panose="020B0604020202020204" pitchFamily="34" charset="0"/>
              <a:buChar char="•"/>
              <a:defRPr/>
            </a:pPr>
            <a:r>
              <a:rPr lang="en-US" sz="1600">
                <a:solidFill>
                  <a:schemeClr val="tx1"/>
                </a:solidFill>
                <a:latin typeface="Arial"/>
              </a:rPr>
              <a:t>Flexibility through</a:t>
            </a:r>
            <a:r>
              <a:rPr lang="en-US" sz="1600" b="1">
                <a:solidFill>
                  <a:schemeClr val="tx1"/>
                </a:solidFill>
                <a:latin typeface="Arial"/>
              </a:rPr>
              <a:t> go-lives </a:t>
            </a:r>
            <a:r>
              <a:rPr lang="en-US" sz="1600">
                <a:solidFill>
                  <a:schemeClr val="tx1"/>
                </a:solidFill>
                <a:latin typeface="Arial"/>
              </a:rPr>
              <a:t>in </a:t>
            </a:r>
            <a:r>
              <a:rPr lang="en-US" sz="1600" b="1">
                <a:solidFill>
                  <a:schemeClr val="tx1"/>
                </a:solidFill>
                <a:latin typeface="Arial"/>
              </a:rPr>
              <a:t>smaller iterative steps</a:t>
            </a:r>
            <a:endParaRPr lang="en-US" sz="1600" b="1">
              <a:solidFill>
                <a:schemeClr val="tx1"/>
              </a:solidFill>
              <a:latin typeface="Arial"/>
              <a:cs typeface="Arial"/>
            </a:endParaRPr>
          </a:p>
          <a:p>
            <a:endParaRPr lang="de-DE">
              <a:solidFill>
                <a:schemeClr val="tx1"/>
              </a:solidFill>
            </a:endParaRPr>
          </a:p>
        </p:txBody>
      </p: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SAP Central Business Configuration</a:t>
            </a:r>
            <a:br>
              <a:rPr lang="en-US"/>
            </a:br>
            <a:r>
              <a:rPr lang="en-US" sz="2000"/>
              <a:t>Vision and Business Value</a:t>
            </a:r>
            <a:endParaRPr lang="de-DE" sz="2000"/>
          </a:p>
        </p:txBody>
      </p:sp>
      <p:sp>
        <p:nvSpPr>
          <p:cNvPr id="221" name="Rechteck 220">
            <a:extLst>
              <a:ext uri="{FF2B5EF4-FFF2-40B4-BE49-F238E27FC236}">
                <a16:creationId xmlns:a16="http://schemas.microsoft.com/office/drawing/2014/main" id="{3451C84C-8D95-0829-9865-3B2CDD02E258}"/>
              </a:ext>
            </a:extLst>
          </p:cNvPr>
          <p:cNvSpPr/>
          <p:nvPr/>
        </p:nvSpPr>
        <p:spPr bwMode="auto">
          <a:xfrm>
            <a:off x="9035358" y="4173648"/>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grpSp>
        <p:nvGrpSpPr>
          <p:cNvPr id="6" name="Group 221">
            <a:extLst>
              <a:ext uri="{FF2B5EF4-FFF2-40B4-BE49-F238E27FC236}">
                <a16:creationId xmlns:a16="http://schemas.microsoft.com/office/drawing/2014/main" id="{10CAAD1C-FFE0-346D-32DE-B6D80837623B}"/>
              </a:ext>
            </a:extLst>
          </p:cNvPr>
          <p:cNvGrpSpPr>
            <a:grpSpLocks noChangeAspect="1"/>
          </p:cNvGrpSpPr>
          <p:nvPr/>
        </p:nvGrpSpPr>
        <p:grpSpPr>
          <a:xfrm>
            <a:off x="6486193" y="2719660"/>
            <a:ext cx="5470417" cy="2907975"/>
            <a:chOff x="3116025" y="1735140"/>
            <a:chExt cx="8607428" cy="4575554"/>
          </a:xfrm>
        </p:grpSpPr>
        <p:sp>
          <p:nvSpPr>
            <p:cNvPr id="7" name="Freeform: Shape 49">
              <a:extLst>
                <a:ext uri="{FF2B5EF4-FFF2-40B4-BE49-F238E27FC236}">
                  <a16:creationId xmlns:a16="http://schemas.microsoft.com/office/drawing/2014/main" id="{CF97C7CB-0497-75A2-09D7-050289C329DE}"/>
                </a:ext>
              </a:extLst>
            </p:cNvPr>
            <p:cNvSpPr/>
            <p:nvPr/>
          </p:nvSpPr>
          <p:spPr>
            <a:xfrm>
              <a:off x="4044785" y="2227880"/>
              <a:ext cx="6749750" cy="3374873"/>
            </a:xfrm>
            <a:custGeom>
              <a:avLst/>
              <a:gdLst>
                <a:gd name="connsiteX0" fmla="*/ 0 w 4906137"/>
                <a:gd name="connsiteY0" fmla="*/ 2453069 h 2453068"/>
                <a:gd name="connsiteX1" fmla="*/ 2453069 w 4906137"/>
                <a:gd name="connsiteY1" fmla="*/ 0 h 2453068"/>
                <a:gd name="connsiteX2" fmla="*/ 4906137 w 4906137"/>
                <a:gd name="connsiteY2" fmla="*/ 2453069 h 2453068"/>
              </a:gdLst>
              <a:ahLst/>
              <a:cxnLst>
                <a:cxn ang="0">
                  <a:pos x="connsiteX0" y="connsiteY0"/>
                </a:cxn>
                <a:cxn ang="0">
                  <a:pos x="connsiteX1" y="connsiteY1"/>
                </a:cxn>
                <a:cxn ang="0">
                  <a:pos x="connsiteX2" y="connsiteY2"/>
                </a:cxn>
              </a:cxnLst>
              <a:rect l="l" t="t" r="r" b="b"/>
              <a:pathLst>
                <a:path w="4906137" h="2453068">
                  <a:moveTo>
                    <a:pt x="0" y="2453069"/>
                  </a:moveTo>
                  <a:cubicBezTo>
                    <a:pt x="0" y="1098233"/>
                    <a:pt x="1098328" y="0"/>
                    <a:pt x="2453069" y="0"/>
                  </a:cubicBezTo>
                  <a:cubicBezTo>
                    <a:pt x="3807810" y="0"/>
                    <a:pt x="4906137" y="1098328"/>
                    <a:pt x="4906137" y="2453069"/>
                  </a:cubicBezTo>
                </a:path>
              </a:pathLst>
            </a:custGeom>
            <a:solidFill>
              <a:srgbClr val="EBF8FF"/>
            </a:solidFill>
            <a:ln w="12700" cap="flat">
              <a:gradFill>
                <a:gsLst>
                  <a:gs pos="0">
                    <a:srgbClr val="4394FF"/>
                  </a:gs>
                  <a:gs pos="50000">
                    <a:srgbClr val="2374F5"/>
                  </a:gs>
                  <a:gs pos="100000">
                    <a:srgbClr val="0B5CDD"/>
                  </a:gs>
                </a:gsLst>
                <a:lin ang="0" scaled="1"/>
              </a:gra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 name="Freeform: Shape 50">
              <a:extLst>
                <a:ext uri="{FF2B5EF4-FFF2-40B4-BE49-F238E27FC236}">
                  <a16:creationId xmlns:a16="http://schemas.microsoft.com/office/drawing/2014/main" id="{314F3513-443D-8EA7-2CA1-2B2CEB6DE639}"/>
                </a:ext>
              </a:extLst>
            </p:cNvPr>
            <p:cNvSpPr/>
            <p:nvPr/>
          </p:nvSpPr>
          <p:spPr>
            <a:xfrm>
              <a:off x="3116025" y="5412658"/>
              <a:ext cx="8607428" cy="898036"/>
            </a:xfrm>
            <a:custGeom>
              <a:avLst/>
              <a:gdLst>
                <a:gd name="connsiteX0" fmla="*/ 5840773 w 6256412"/>
                <a:gd name="connsiteY0" fmla="*/ 253 h 655477"/>
                <a:gd name="connsiteX1" fmla="*/ 415523 w 6256412"/>
                <a:gd name="connsiteY1" fmla="*/ 253 h 655477"/>
                <a:gd name="connsiteX2" fmla="*/ 328179 w 6256412"/>
                <a:gd name="connsiteY2" fmla="*/ 43973 h 655477"/>
                <a:gd name="connsiteX3" fmla="*/ 2043 w 6256412"/>
                <a:gd name="connsiteY3" fmla="*/ 612711 h 655477"/>
                <a:gd name="connsiteX4" fmla="*/ 51573 w 6256412"/>
                <a:gd name="connsiteY4" fmla="*/ 655478 h 655477"/>
                <a:gd name="connsiteX5" fmla="*/ 6222345 w 6256412"/>
                <a:gd name="connsiteY5" fmla="*/ 655478 h 655477"/>
                <a:gd name="connsiteX6" fmla="*/ 6251491 w 6256412"/>
                <a:gd name="connsiteY6" fmla="*/ 608900 h 655477"/>
                <a:gd name="connsiteX7" fmla="*/ 5919545 w 6256412"/>
                <a:gd name="connsiteY7" fmla="*/ 41020 h 655477"/>
                <a:gd name="connsiteX8" fmla="*/ 5840963 w 6256412"/>
                <a:gd name="connsiteY8" fmla="*/ 253 h 655477"/>
                <a:gd name="connsiteX9" fmla="*/ 5840963 w 6256412"/>
                <a:gd name="connsiteY9" fmla="*/ 253 h 65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6412" h="655477">
                  <a:moveTo>
                    <a:pt x="5840773" y="253"/>
                  </a:moveTo>
                  <a:lnTo>
                    <a:pt x="415523" y="253"/>
                  </a:lnTo>
                  <a:cubicBezTo>
                    <a:pt x="415523" y="253"/>
                    <a:pt x="358183" y="-5938"/>
                    <a:pt x="328179" y="43973"/>
                  </a:cubicBezTo>
                  <a:cubicBezTo>
                    <a:pt x="303319" y="85311"/>
                    <a:pt x="2043" y="612711"/>
                    <a:pt x="2043" y="612711"/>
                  </a:cubicBezTo>
                  <a:cubicBezTo>
                    <a:pt x="2043" y="612711"/>
                    <a:pt x="-15388" y="655478"/>
                    <a:pt x="51573" y="655478"/>
                  </a:cubicBezTo>
                  <a:lnTo>
                    <a:pt x="6222345" y="655478"/>
                  </a:lnTo>
                  <a:cubicBezTo>
                    <a:pt x="6222345" y="655478"/>
                    <a:pt x="6271875" y="646715"/>
                    <a:pt x="6251491" y="608900"/>
                  </a:cubicBezTo>
                  <a:cubicBezTo>
                    <a:pt x="6231108" y="571086"/>
                    <a:pt x="5919545" y="41020"/>
                    <a:pt x="5919545" y="41020"/>
                  </a:cubicBezTo>
                  <a:cubicBezTo>
                    <a:pt x="5919545" y="41020"/>
                    <a:pt x="5900971" y="-3747"/>
                    <a:pt x="5840963" y="253"/>
                  </a:cubicBezTo>
                  <a:lnTo>
                    <a:pt x="5840963" y="253"/>
                  </a:lnTo>
                  <a:close/>
                </a:path>
              </a:pathLst>
            </a:custGeom>
            <a:gradFill>
              <a:gsLst>
                <a:gs pos="0">
                  <a:srgbClr val="4394FF"/>
                </a:gs>
                <a:gs pos="50000">
                  <a:srgbClr val="2374F5"/>
                </a:gs>
                <a:gs pos="100000">
                  <a:srgbClr val="0B5CDD"/>
                </a:gs>
              </a:gsLst>
              <a:lin ang="243261" scaled="1"/>
            </a:gra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 name="Freeform: Shape 51">
              <a:extLst>
                <a:ext uri="{FF2B5EF4-FFF2-40B4-BE49-F238E27FC236}">
                  <a16:creationId xmlns:a16="http://schemas.microsoft.com/office/drawing/2014/main" id="{B8D24024-EEDB-BEB7-048B-BD7004EA201C}"/>
                </a:ext>
              </a:extLst>
            </p:cNvPr>
            <p:cNvSpPr/>
            <p:nvPr/>
          </p:nvSpPr>
          <p:spPr>
            <a:xfrm>
              <a:off x="4481289" y="2664514"/>
              <a:ext cx="5876482" cy="2938239"/>
            </a:xfrm>
            <a:custGeom>
              <a:avLst/>
              <a:gdLst>
                <a:gd name="connsiteX0" fmla="*/ 4271391 w 4271391"/>
                <a:gd name="connsiteY0" fmla="*/ 2135696 h 2135695"/>
                <a:gd name="connsiteX1" fmla="*/ 2135696 w 4271391"/>
                <a:gd name="connsiteY1" fmla="*/ 0 h 2135695"/>
                <a:gd name="connsiteX2" fmla="*/ 0 w 4271391"/>
                <a:gd name="connsiteY2" fmla="*/ 2135696 h 2135695"/>
                <a:gd name="connsiteX3" fmla="*/ 4271296 w 4271391"/>
                <a:gd name="connsiteY3" fmla="*/ 2135696 h 2135695"/>
              </a:gdLst>
              <a:ahLst/>
              <a:cxnLst>
                <a:cxn ang="0">
                  <a:pos x="connsiteX0" y="connsiteY0"/>
                </a:cxn>
                <a:cxn ang="0">
                  <a:pos x="connsiteX1" y="connsiteY1"/>
                </a:cxn>
                <a:cxn ang="0">
                  <a:pos x="connsiteX2" y="connsiteY2"/>
                </a:cxn>
                <a:cxn ang="0">
                  <a:pos x="connsiteX3" y="connsiteY3"/>
                </a:cxn>
              </a:cxnLst>
              <a:rect l="l" t="t" r="r" b="b"/>
              <a:pathLst>
                <a:path w="4271391" h="2135695">
                  <a:moveTo>
                    <a:pt x="4271391" y="2135696"/>
                  </a:moveTo>
                  <a:cubicBezTo>
                    <a:pt x="4271391" y="956215"/>
                    <a:pt x="3315176" y="0"/>
                    <a:pt x="2135696" y="0"/>
                  </a:cubicBezTo>
                  <a:cubicBezTo>
                    <a:pt x="956215" y="0"/>
                    <a:pt x="0" y="956215"/>
                    <a:pt x="0" y="2135696"/>
                  </a:cubicBezTo>
                  <a:lnTo>
                    <a:pt x="4271296" y="2135696"/>
                  </a:lnTo>
                  <a:close/>
                </a:path>
              </a:pathLst>
            </a:custGeom>
            <a:gradFill>
              <a:gsLst>
                <a:gs pos="100000">
                  <a:srgbClr val="89D2FF"/>
                </a:gs>
                <a:gs pos="0">
                  <a:srgbClr val="B9E4FF"/>
                </a:gs>
              </a:gsLst>
              <a:lin ang="2700000" scaled="1"/>
            </a:gra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 name="Freeform: Shape 52">
              <a:extLst>
                <a:ext uri="{FF2B5EF4-FFF2-40B4-BE49-F238E27FC236}">
                  <a16:creationId xmlns:a16="http://schemas.microsoft.com/office/drawing/2014/main" id="{019085A8-1DA8-BCCF-CE75-69159F030E29}"/>
                </a:ext>
              </a:extLst>
            </p:cNvPr>
            <p:cNvSpPr/>
            <p:nvPr/>
          </p:nvSpPr>
          <p:spPr>
            <a:xfrm>
              <a:off x="5863660" y="4046752"/>
              <a:ext cx="3112004" cy="1556000"/>
            </a:xfrm>
            <a:custGeom>
              <a:avLst/>
              <a:gdLst>
                <a:gd name="connsiteX0" fmla="*/ 2261997 w 2261997"/>
                <a:gd name="connsiteY0" fmla="*/ 1130998 h 1130998"/>
                <a:gd name="connsiteX1" fmla="*/ 1130998 w 2261997"/>
                <a:gd name="connsiteY1" fmla="*/ 0 h 1130998"/>
                <a:gd name="connsiteX2" fmla="*/ 0 w 2261997"/>
                <a:gd name="connsiteY2" fmla="*/ 1130998 h 1130998"/>
                <a:gd name="connsiteX3" fmla="*/ 2261997 w 2261997"/>
                <a:gd name="connsiteY3" fmla="*/ 1130998 h 1130998"/>
              </a:gdLst>
              <a:ahLst/>
              <a:cxnLst>
                <a:cxn ang="0">
                  <a:pos x="connsiteX0" y="connsiteY0"/>
                </a:cxn>
                <a:cxn ang="0">
                  <a:pos x="connsiteX1" y="connsiteY1"/>
                </a:cxn>
                <a:cxn ang="0">
                  <a:pos x="connsiteX2" y="connsiteY2"/>
                </a:cxn>
                <a:cxn ang="0">
                  <a:pos x="connsiteX3" y="connsiteY3"/>
                </a:cxn>
              </a:cxnLst>
              <a:rect l="l" t="t" r="r" b="b"/>
              <a:pathLst>
                <a:path w="2261997" h="1130998">
                  <a:moveTo>
                    <a:pt x="2261997" y="1130998"/>
                  </a:moveTo>
                  <a:cubicBezTo>
                    <a:pt x="2261997" y="506349"/>
                    <a:pt x="1755648" y="0"/>
                    <a:pt x="1130998" y="0"/>
                  </a:cubicBezTo>
                  <a:cubicBezTo>
                    <a:pt x="506349" y="0"/>
                    <a:pt x="0" y="506349"/>
                    <a:pt x="0" y="1130998"/>
                  </a:cubicBezTo>
                  <a:lnTo>
                    <a:pt x="2261997" y="1130998"/>
                  </a:lnTo>
                  <a:close/>
                </a:path>
              </a:pathLst>
            </a:custGeom>
            <a:gradFill flip="none" rotWithShape="1">
              <a:gsLst>
                <a:gs pos="100000">
                  <a:srgbClr val="4CB1FF"/>
                </a:gs>
                <a:gs pos="0">
                  <a:srgbClr val="89D2FF"/>
                </a:gs>
              </a:gsLst>
              <a:lin ang="2700000" scaled="1"/>
              <a:tileRect/>
            </a:gra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 name="Freeform: Shape 54">
              <a:extLst>
                <a:ext uri="{FF2B5EF4-FFF2-40B4-BE49-F238E27FC236}">
                  <a16:creationId xmlns:a16="http://schemas.microsoft.com/office/drawing/2014/main" id="{E1A053A8-DF6F-8698-BDEC-B23C4758BBA1}"/>
                </a:ext>
              </a:extLst>
            </p:cNvPr>
            <p:cNvSpPr/>
            <p:nvPr/>
          </p:nvSpPr>
          <p:spPr>
            <a:xfrm>
              <a:off x="6292169" y="4475263"/>
              <a:ext cx="2254984" cy="1127492"/>
            </a:xfrm>
            <a:custGeom>
              <a:avLst/>
              <a:gdLst>
                <a:gd name="connsiteX0" fmla="*/ 1639062 w 1639062"/>
                <a:gd name="connsiteY0" fmla="*/ 819531 h 819531"/>
                <a:gd name="connsiteX1" fmla="*/ 819531 w 1639062"/>
                <a:gd name="connsiteY1" fmla="*/ 0 h 819531"/>
                <a:gd name="connsiteX2" fmla="*/ 0 w 1639062"/>
                <a:gd name="connsiteY2" fmla="*/ 819531 h 819531"/>
                <a:gd name="connsiteX3" fmla="*/ 1639062 w 1639062"/>
                <a:gd name="connsiteY3" fmla="*/ 819531 h 819531"/>
              </a:gdLst>
              <a:ahLst/>
              <a:cxnLst>
                <a:cxn ang="0">
                  <a:pos x="connsiteX0" y="connsiteY0"/>
                </a:cxn>
                <a:cxn ang="0">
                  <a:pos x="connsiteX1" y="connsiteY1"/>
                </a:cxn>
                <a:cxn ang="0">
                  <a:pos x="connsiteX2" y="connsiteY2"/>
                </a:cxn>
                <a:cxn ang="0">
                  <a:pos x="connsiteX3" y="connsiteY3"/>
                </a:cxn>
              </a:cxnLst>
              <a:rect l="l" t="t" r="r" b="b"/>
              <a:pathLst>
                <a:path w="1639062" h="819531">
                  <a:moveTo>
                    <a:pt x="1639062" y="819531"/>
                  </a:moveTo>
                  <a:cubicBezTo>
                    <a:pt x="1639062" y="366903"/>
                    <a:pt x="1272159" y="0"/>
                    <a:pt x="819531" y="0"/>
                  </a:cubicBezTo>
                  <a:cubicBezTo>
                    <a:pt x="366903" y="0"/>
                    <a:pt x="0" y="366903"/>
                    <a:pt x="0" y="819531"/>
                  </a:cubicBezTo>
                  <a:lnTo>
                    <a:pt x="1639062" y="819531"/>
                  </a:lnTo>
                  <a:close/>
                </a:path>
              </a:pathLst>
            </a:custGeom>
            <a:gradFill>
              <a:gsLst>
                <a:gs pos="0">
                  <a:srgbClr val="4394FF"/>
                </a:gs>
                <a:gs pos="50000">
                  <a:srgbClr val="2374F5"/>
                </a:gs>
                <a:gs pos="100000">
                  <a:srgbClr val="0B5CDD"/>
                </a:gs>
              </a:gsLst>
              <a:lin ang="712447" scaled="1"/>
            </a:gra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nvGrpSpPr>
            <p:cNvPr id="12" name="Group 11">
              <a:extLst>
                <a:ext uri="{FF2B5EF4-FFF2-40B4-BE49-F238E27FC236}">
                  <a16:creationId xmlns:a16="http://schemas.microsoft.com/office/drawing/2014/main" id="{461DD30A-F6F8-E3AC-9888-3CD6DF7AFFD1}"/>
                </a:ext>
              </a:extLst>
            </p:cNvPr>
            <p:cNvGrpSpPr/>
            <p:nvPr/>
          </p:nvGrpSpPr>
          <p:grpSpPr>
            <a:xfrm>
              <a:off x="4481419" y="2664514"/>
              <a:ext cx="5876482" cy="2938241"/>
              <a:chOff x="3159267" y="2463748"/>
              <a:chExt cx="5876482" cy="2938241"/>
            </a:xfrm>
          </p:grpSpPr>
          <p:sp>
            <p:nvSpPr>
              <p:cNvPr id="216" name="Freeform: Shape 56">
                <a:extLst>
                  <a:ext uri="{FF2B5EF4-FFF2-40B4-BE49-F238E27FC236}">
                    <a16:creationId xmlns:a16="http://schemas.microsoft.com/office/drawing/2014/main" id="{DD4CCD80-5E7B-EFFE-207D-83DD98DF293A}"/>
                  </a:ext>
                </a:extLst>
              </p:cNvPr>
              <p:cNvSpPr/>
              <p:nvPr/>
            </p:nvSpPr>
            <p:spPr>
              <a:xfrm>
                <a:off x="3159267" y="2463748"/>
                <a:ext cx="5876482" cy="2938239"/>
              </a:xfrm>
              <a:custGeom>
                <a:avLst/>
                <a:gdLst>
                  <a:gd name="connsiteX0" fmla="*/ 0 w 4271391"/>
                  <a:gd name="connsiteY0" fmla="*/ 2135696 h 2135695"/>
                  <a:gd name="connsiteX1" fmla="*/ 2135696 w 4271391"/>
                  <a:gd name="connsiteY1" fmla="*/ 0 h 2135695"/>
                  <a:gd name="connsiteX2" fmla="*/ 4271391 w 4271391"/>
                  <a:gd name="connsiteY2" fmla="*/ 2135696 h 2135695"/>
                </a:gdLst>
                <a:ahLst/>
                <a:cxnLst>
                  <a:cxn ang="0">
                    <a:pos x="connsiteX0" y="connsiteY0"/>
                  </a:cxn>
                  <a:cxn ang="0">
                    <a:pos x="connsiteX1" y="connsiteY1"/>
                  </a:cxn>
                  <a:cxn ang="0">
                    <a:pos x="connsiteX2" y="connsiteY2"/>
                  </a:cxn>
                </a:cxnLst>
                <a:rect l="l" t="t" r="r" b="b"/>
                <a:pathLst>
                  <a:path w="4271391" h="2135695">
                    <a:moveTo>
                      <a:pt x="0" y="2135696"/>
                    </a:moveTo>
                    <a:cubicBezTo>
                      <a:pt x="0" y="956215"/>
                      <a:pt x="956215" y="0"/>
                      <a:pt x="2135696" y="0"/>
                    </a:cubicBezTo>
                    <a:cubicBezTo>
                      <a:pt x="3315176" y="0"/>
                      <a:pt x="4271391" y="956215"/>
                      <a:pt x="4271391" y="2135696"/>
                    </a:cubicBezTo>
                  </a:path>
                </a:pathLst>
              </a:custGeom>
              <a:noFill/>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7" name="Freeform: Shape 53">
                <a:extLst>
                  <a:ext uri="{FF2B5EF4-FFF2-40B4-BE49-F238E27FC236}">
                    <a16:creationId xmlns:a16="http://schemas.microsoft.com/office/drawing/2014/main" id="{A9A0F018-D57C-E8DF-FA05-F8EC327745A9}"/>
                  </a:ext>
                </a:extLst>
              </p:cNvPr>
              <p:cNvSpPr/>
              <p:nvPr/>
            </p:nvSpPr>
            <p:spPr>
              <a:xfrm>
                <a:off x="4541508" y="3845986"/>
                <a:ext cx="3112004" cy="1556000"/>
              </a:xfrm>
              <a:custGeom>
                <a:avLst/>
                <a:gdLst>
                  <a:gd name="connsiteX0" fmla="*/ 0 w 2261997"/>
                  <a:gd name="connsiteY0" fmla="*/ 1130998 h 1130998"/>
                  <a:gd name="connsiteX1" fmla="*/ 1130998 w 2261997"/>
                  <a:gd name="connsiteY1" fmla="*/ 0 h 1130998"/>
                  <a:gd name="connsiteX2" fmla="*/ 2261997 w 2261997"/>
                  <a:gd name="connsiteY2" fmla="*/ 1130998 h 1130998"/>
                </a:gdLst>
                <a:ahLst/>
                <a:cxnLst>
                  <a:cxn ang="0">
                    <a:pos x="connsiteX0" y="connsiteY0"/>
                  </a:cxn>
                  <a:cxn ang="0">
                    <a:pos x="connsiteX1" y="connsiteY1"/>
                  </a:cxn>
                  <a:cxn ang="0">
                    <a:pos x="connsiteX2" y="connsiteY2"/>
                  </a:cxn>
                </a:cxnLst>
                <a:rect l="l" t="t" r="r" b="b"/>
                <a:pathLst>
                  <a:path w="2261997" h="1130998">
                    <a:moveTo>
                      <a:pt x="0" y="1130998"/>
                    </a:moveTo>
                    <a:cubicBezTo>
                      <a:pt x="0" y="506349"/>
                      <a:pt x="506349" y="0"/>
                      <a:pt x="1130998" y="0"/>
                    </a:cubicBezTo>
                    <a:cubicBezTo>
                      <a:pt x="1755648" y="0"/>
                      <a:pt x="2261997" y="506349"/>
                      <a:pt x="2261997" y="1130998"/>
                    </a:cubicBezTo>
                  </a:path>
                </a:pathLst>
              </a:custGeom>
              <a:noFill/>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8" name="Freeform: Shape 55">
                <a:extLst>
                  <a:ext uri="{FF2B5EF4-FFF2-40B4-BE49-F238E27FC236}">
                    <a16:creationId xmlns:a16="http://schemas.microsoft.com/office/drawing/2014/main" id="{55ECD7D7-2CFE-12E0-8FEC-759A1513A4DA}"/>
                  </a:ext>
                </a:extLst>
              </p:cNvPr>
              <p:cNvSpPr/>
              <p:nvPr/>
            </p:nvSpPr>
            <p:spPr>
              <a:xfrm>
                <a:off x="4970017" y="4274497"/>
                <a:ext cx="2254984" cy="1127492"/>
              </a:xfrm>
              <a:custGeom>
                <a:avLst/>
                <a:gdLst>
                  <a:gd name="connsiteX0" fmla="*/ 0 w 1639062"/>
                  <a:gd name="connsiteY0" fmla="*/ 819531 h 819531"/>
                  <a:gd name="connsiteX1" fmla="*/ 819531 w 1639062"/>
                  <a:gd name="connsiteY1" fmla="*/ 0 h 819531"/>
                  <a:gd name="connsiteX2" fmla="*/ 1639062 w 1639062"/>
                  <a:gd name="connsiteY2" fmla="*/ 819531 h 819531"/>
                </a:gdLst>
                <a:ahLst/>
                <a:cxnLst>
                  <a:cxn ang="0">
                    <a:pos x="connsiteX0" y="connsiteY0"/>
                  </a:cxn>
                  <a:cxn ang="0">
                    <a:pos x="connsiteX1" y="connsiteY1"/>
                  </a:cxn>
                  <a:cxn ang="0">
                    <a:pos x="connsiteX2" y="connsiteY2"/>
                  </a:cxn>
                </a:cxnLst>
                <a:rect l="l" t="t" r="r" b="b"/>
                <a:pathLst>
                  <a:path w="1639062" h="819531">
                    <a:moveTo>
                      <a:pt x="0" y="819531"/>
                    </a:moveTo>
                    <a:cubicBezTo>
                      <a:pt x="0" y="366903"/>
                      <a:pt x="366903" y="0"/>
                      <a:pt x="819531" y="0"/>
                    </a:cubicBezTo>
                    <a:cubicBezTo>
                      <a:pt x="1272159" y="0"/>
                      <a:pt x="1639062" y="366903"/>
                      <a:pt x="1639062" y="819531"/>
                    </a:cubicBezTo>
                  </a:path>
                </a:pathLst>
              </a:custGeom>
              <a:noFill/>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9" name="Freeform: Shape 59">
                <a:extLst>
                  <a:ext uri="{FF2B5EF4-FFF2-40B4-BE49-F238E27FC236}">
                    <a16:creationId xmlns:a16="http://schemas.microsoft.com/office/drawing/2014/main" id="{3C6D35D1-6F7F-A9CF-64A2-A60EE04A13E6}"/>
                  </a:ext>
                </a:extLst>
              </p:cNvPr>
              <p:cNvSpPr/>
              <p:nvPr/>
            </p:nvSpPr>
            <p:spPr>
              <a:xfrm>
                <a:off x="4634809" y="2853076"/>
                <a:ext cx="671330" cy="1208999"/>
              </a:xfrm>
              <a:custGeom>
                <a:avLst/>
                <a:gdLst>
                  <a:gd name="connsiteX0" fmla="*/ 487966 w 487965"/>
                  <a:gd name="connsiteY0" fmla="*/ 878777 h 878776"/>
                  <a:gd name="connsiteX1" fmla="*/ 0 w 487965"/>
                  <a:gd name="connsiteY1" fmla="*/ 0 h 878776"/>
                </a:gdLst>
                <a:ahLst/>
                <a:cxnLst>
                  <a:cxn ang="0">
                    <a:pos x="connsiteX0" y="connsiteY0"/>
                  </a:cxn>
                  <a:cxn ang="0">
                    <a:pos x="connsiteX1" y="connsiteY1"/>
                  </a:cxn>
                </a:cxnLst>
                <a:rect l="l" t="t" r="r" b="b"/>
                <a:pathLst>
                  <a:path w="487965" h="878776">
                    <a:moveTo>
                      <a:pt x="487966" y="878777"/>
                    </a:moveTo>
                    <a:lnTo>
                      <a:pt x="0" y="0"/>
                    </a:lnTo>
                  </a:path>
                </a:pathLst>
              </a:custGeom>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20" name="Freeform: Shape 60">
                <a:extLst>
                  <a:ext uri="{FF2B5EF4-FFF2-40B4-BE49-F238E27FC236}">
                    <a16:creationId xmlns:a16="http://schemas.microsoft.com/office/drawing/2014/main" id="{661B5182-98A4-B09D-9EF3-08937BF502CE}"/>
                  </a:ext>
                </a:extLst>
              </p:cNvPr>
              <p:cNvSpPr/>
              <p:nvPr/>
            </p:nvSpPr>
            <p:spPr>
              <a:xfrm>
                <a:off x="6871840" y="2861989"/>
                <a:ext cx="703043" cy="1190259"/>
              </a:xfrm>
              <a:custGeom>
                <a:avLst/>
                <a:gdLst>
                  <a:gd name="connsiteX0" fmla="*/ 0 w 511016"/>
                  <a:gd name="connsiteY0" fmla="*/ 865156 h 865155"/>
                  <a:gd name="connsiteX1" fmla="*/ 511016 w 511016"/>
                  <a:gd name="connsiteY1" fmla="*/ 0 h 865155"/>
                </a:gdLst>
                <a:ahLst/>
                <a:cxnLst>
                  <a:cxn ang="0">
                    <a:pos x="connsiteX0" y="connsiteY0"/>
                  </a:cxn>
                  <a:cxn ang="0">
                    <a:pos x="connsiteX1" y="connsiteY1"/>
                  </a:cxn>
                </a:cxnLst>
                <a:rect l="l" t="t" r="r" b="b"/>
                <a:pathLst>
                  <a:path w="511016" h="865155">
                    <a:moveTo>
                      <a:pt x="0" y="865156"/>
                    </a:moveTo>
                    <a:lnTo>
                      <a:pt x="511016" y="0"/>
                    </a:lnTo>
                  </a:path>
                </a:pathLst>
              </a:custGeom>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sp>
          <p:nvSpPr>
            <p:cNvPr id="13" name="Freeform: Shape 71">
              <a:extLst>
                <a:ext uri="{FF2B5EF4-FFF2-40B4-BE49-F238E27FC236}">
                  <a16:creationId xmlns:a16="http://schemas.microsoft.com/office/drawing/2014/main" id="{7C05DDBC-E676-75A3-22DA-155F226D0D6E}"/>
                </a:ext>
              </a:extLst>
            </p:cNvPr>
            <p:cNvSpPr/>
            <p:nvPr/>
          </p:nvSpPr>
          <p:spPr>
            <a:xfrm>
              <a:off x="6283233" y="1907346"/>
              <a:ext cx="99623" cy="121160"/>
            </a:xfrm>
            <a:custGeom>
              <a:avLst/>
              <a:gdLst>
                <a:gd name="connsiteX0" fmla="*/ 53150 w 84582"/>
                <a:gd name="connsiteY0" fmla="*/ 63817 h 102869"/>
                <a:gd name="connsiteX1" fmla="*/ 18764 w 84582"/>
                <a:gd name="connsiteY1" fmla="*/ 74295 h 102869"/>
                <a:gd name="connsiteX2" fmla="*/ 18193 w 84582"/>
                <a:gd name="connsiteY2" fmla="*/ 97345 h 102869"/>
                <a:gd name="connsiteX3" fmla="*/ 0 w 84582"/>
                <a:gd name="connsiteY3" fmla="*/ 102870 h 102869"/>
                <a:gd name="connsiteX4" fmla="*/ 5239 w 84582"/>
                <a:gd name="connsiteY4" fmla="*/ 6477 h 102869"/>
                <a:gd name="connsiteX5" fmla="*/ 26670 w 84582"/>
                <a:gd name="connsiteY5" fmla="*/ 0 h 102869"/>
                <a:gd name="connsiteX6" fmla="*/ 84582 w 84582"/>
                <a:gd name="connsiteY6" fmla="*/ 77153 h 102869"/>
                <a:gd name="connsiteX7" fmla="*/ 66389 w 84582"/>
                <a:gd name="connsiteY7" fmla="*/ 82677 h 102869"/>
                <a:gd name="connsiteX8" fmla="*/ 53054 w 84582"/>
                <a:gd name="connsiteY8" fmla="*/ 63817 h 102869"/>
                <a:gd name="connsiteX9" fmla="*/ 44482 w 84582"/>
                <a:gd name="connsiteY9" fmla="*/ 51626 h 102869"/>
                <a:gd name="connsiteX10" fmla="*/ 27718 w 84582"/>
                <a:gd name="connsiteY10" fmla="*/ 28099 h 102869"/>
                <a:gd name="connsiteX11" fmla="*/ 20860 w 84582"/>
                <a:gd name="connsiteY11" fmla="*/ 17907 h 102869"/>
                <a:gd name="connsiteX12" fmla="*/ 20003 w 84582"/>
                <a:gd name="connsiteY12" fmla="*/ 16669 h 102869"/>
                <a:gd name="connsiteX13" fmla="*/ 20003 w 84582"/>
                <a:gd name="connsiteY13" fmla="*/ 22289 h 102869"/>
                <a:gd name="connsiteX14" fmla="*/ 19812 w 84582"/>
                <a:gd name="connsiteY14" fmla="*/ 30480 h 102869"/>
                <a:gd name="connsiteX15" fmla="*/ 19050 w 84582"/>
                <a:gd name="connsiteY15" fmla="*/ 59341 h 102869"/>
                <a:gd name="connsiteX16" fmla="*/ 44387 w 84582"/>
                <a:gd name="connsiteY16" fmla="*/ 51626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582" h="102869">
                  <a:moveTo>
                    <a:pt x="53150" y="63817"/>
                  </a:moveTo>
                  <a:lnTo>
                    <a:pt x="18764" y="74295"/>
                  </a:lnTo>
                  <a:lnTo>
                    <a:pt x="18193" y="97345"/>
                  </a:lnTo>
                  <a:lnTo>
                    <a:pt x="0" y="102870"/>
                  </a:lnTo>
                  <a:lnTo>
                    <a:pt x="5239" y="6477"/>
                  </a:lnTo>
                  <a:lnTo>
                    <a:pt x="26670" y="0"/>
                  </a:lnTo>
                  <a:lnTo>
                    <a:pt x="84582" y="77153"/>
                  </a:lnTo>
                  <a:lnTo>
                    <a:pt x="66389" y="82677"/>
                  </a:lnTo>
                  <a:lnTo>
                    <a:pt x="53054" y="63817"/>
                  </a:lnTo>
                  <a:close/>
                  <a:moveTo>
                    <a:pt x="44482" y="51626"/>
                  </a:moveTo>
                  <a:lnTo>
                    <a:pt x="27718" y="28099"/>
                  </a:lnTo>
                  <a:cubicBezTo>
                    <a:pt x="27718" y="28099"/>
                    <a:pt x="25146" y="24289"/>
                    <a:pt x="20860" y="17907"/>
                  </a:cubicBezTo>
                  <a:lnTo>
                    <a:pt x="20003" y="16669"/>
                  </a:lnTo>
                  <a:cubicBezTo>
                    <a:pt x="20003" y="17621"/>
                    <a:pt x="20003" y="19526"/>
                    <a:pt x="20003" y="22289"/>
                  </a:cubicBezTo>
                  <a:cubicBezTo>
                    <a:pt x="20003" y="25051"/>
                    <a:pt x="20003" y="27813"/>
                    <a:pt x="19812" y="30480"/>
                  </a:cubicBezTo>
                  <a:lnTo>
                    <a:pt x="19050" y="59341"/>
                  </a:lnTo>
                  <a:lnTo>
                    <a:pt x="44387" y="51626"/>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 name="Freeform: Shape 72">
              <a:extLst>
                <a:ext uri="{FF2B5EF4-FFF2-40B4-BE49-F238E27FC236}">
                  <a16:creationId xmlns:a16="http://schemas.microsoft.com/office/drawing/2014/main" id="{08E3B768-EDFF-C40C-CF18-3510EF1D6251}"/>
                </a:ext>
              </a:extLst>
            </p:cNvPr>
            <p:cNvSpPr/>
            <p:nvPr/>
          </p:nvSpPr>
          <p:spPr>
            <a:xfrm>
              <a:off x="6365580" y="1886367"/>
              <a:ext cx="50596" cy="108821"/>
            </a:xfrm>
            <a:custGeom>
              <a:avLst/>
              <a:gdLst>
                <a:gd name="connsiteX0" fmla="*/ 0 w 42957"/>
                <a:gd name="connsiteY0" fmla="*/ 5144 h 92392"/>
                <a:gd name="connsiteX1" fmla="*/ 18288 w 42957"/>
                <a:gd name="connsiteY1" fmla="*/ 0 h 92392"/>
                <a:gd name="connsiteX2" fmla="*/ 42958 w 42957"/>
                <a:gd name="connsiteY2" fmla="*/ 87249 h 92392"/>
                <a:gd name="connsiteX3" fmla="*/ 24670 w 42957"/>
                <a:gd name="connsiteY3" fmla="*/ 92393 h 92392"/>
                <a:gd name="connsiteX4" fmla="*/ 0 w 42957"/>
                <a:gd name="connsiteY4" fmla="*/ 5144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7" h="92392">
                  <a:moveTo>
                    <a:pt x="0" y="5144"/>
                  </a:moveTo>
                  <a:lnTo>
                    <a:pt x="18288" y="0"/>
                  </a:lnTo>
                  <a:lnTo>
                    <a:pt x="42958" y="87249"/>
                  </a:lnTo>
                  <a:lnTo>
                    <a:pt x="24670" y="92393"/>
                  </a:lnTo>
                  <a:lnTo>
                    <a:pt x="0" y="5144"/>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 name="Freeform: Shape 73">
              <a:extLst>
                <a:ext uri="{FF2B5EF4-FFF2-40B4-BE49-F238E27FC236}">
                  <a16:creationId xmlns:a16="http://schemas.microsoft.com/office/drawing/2014/main" id="{AAB6CA49-8286-D1D6-F0D6-2D0EE427D27C}"/>
                </a:ext>
              </a:extLst>
            </p:cNvPr>
            <p:cNvSpPr/>
            <p:nvPr/>
          </p:nvSpPr>
          <p:spPr>
            <a:xfrm>
              <a:off x="6418532" y="1926754"/>
              <a:ext cx="42855" cy="28046"/>
            </a:xfrm>
            <a:custGeom>
              <a:avLst/>
              <a:gdLst>
                <a:gd name="connsiteX0" fmla="*/ 0 w 36385"/>
                <a:gd name="connsiteY0" fmla="*/ 8668 h 23812"/>
                <a:gd name="connsiteX1" fmla="*/ 32290 w 36385"/>
                <a:gd name="connsiteY1" fmla="*/ 0 h 23812"/>
                <a:gd name="connsiteX2" fmla="*/ 36385 w 36385"/>
                <a:gd name="connsiteY2" fmla="*/ 15145 h 23812"/>
                <a:gd name="connsiteX3" fmla="*/ 4096 w 36385"/>
                <a:gd name="connsiteY3" fmla="*/ 23813 h 23812"/>
                <a:gd name="connsiteX4" fmla="*/ 0 w 36385"/>
                <a:gd name="connsiteY4" fmla="*/ 8763 h 2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85" h="23812">
                  <a:moveTo>
                    <a:pt x="0" y="8668"/>
                  </a:moveTo>
                  <a:lnTo>
                    <a:pt x="32290" y="0"/>
                  </a:lnTo>
                  <a:lnTo>
                    <a:pt x="36385" y="15145"/>
                  </a:lnTo>
                  <a:lnTo>
                    <a:pt x="4096" y="23813"/>
                  </a:lnTo>
                  <a:lnTo>
                    <a:pt x="0" y="8763"/>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 name="Freeform: Shape 74">
              <a:extLst>
                <a:ext uri="{FF2B5EF4-FFF2-40B4-BE49-F238E27FC236}">
                  <a16:creationId xmlns:a16="http://schemas.microsoft.com/office/drawing/2014/main" id="{EB44F12D-6FA4-CA89-55AC-874DA3BB7A13}"/>
                </a:ext>
              </a:extLst>
            </p:cNvPr>
            <p:cNvSpPr/>
            <p:nvPr/>
          </p:nvSpPr>
          <p:spPr>
            <a:xfrm>
              <a:off x="6465540" y="1876773"/>
              <a:ext cx="88557" cy="124921"/>
            </a:xfrm>
            <a:custGeom>
              <a:avLst/>
              <a:gdLst>
                <a:gd name="connsiteX0" fmla="*/ 4286 w 75187"/>
                <a:gd name="connsiteY0" fmla="*/ 27290 h 106062"/>
                <a:gd name="connsiteX1" fmla="*/ 0 w 75187"/>
                <a:gd name="connsiteY1" fmla="*/ 11955 h 106062"/>
                <a:gd name="connsiteX2" fmla="*/ 17050 w 75187"/>
                <a:gd name="connsiteY2" fmla="*/ 7764 h 106062"/>
                <a:gd name="connsiteX3" fmla="*/ 18479 w 75187"/>
                <a:gd name="connsiteY3" fmla="*/ 11574 h 106062"/>
                <a:gd name="connsiteX4" fmla="*/ 20193 w 75187"/>
                <a:gd name="connsiteY4" fmla="*/ 17289 h 106062"/>
                <a:gd name="connsiteX5" fmla="*/ 20479 w 75187"/>
                <a:gd name="connsiteY5" fmla="*/ 17289 h 106062"/>
                <a:gd name="connsiteX6" fmla="*/ 39243 w 75187"/>
                <a:gd name="connsiteY6" fmla="*/ 811 h 106062"/>
                <a:gd name="connsiteX7" fmla="*/ 54293 w 75187"/>
                <a:gd name="connsiteY7" fmla="*/ 1859 h 106062"/>
                <a:gd name="connsiteX8" fmla="*/ 66008 w 75187"/>
                <a:gd name="connsiteY8" fmla="*/ 12050 h 106062"/>
                <a:gd name="connsiteX9" fmla="*/ 73438 w 75187"/>
                <a:gd name="connsiteY9" fmla="*/ 29291 h 106062"/>
                <a:gd name="connsiteX10" fmla="*/ 74771 w 75187"/>
                <a:gd name="connsiteY10" fmla="*/ 48436 h 106062"/>
                <a:gd name="connsiteX11" fmla="*/ 68580 w 75187"/>
                <a:gd name="connsiteY11" fmla="*/ 63295 h 106062"/>
                <a:gd name="connsiteX12" fmla="*/ 55055 w 75187"/>
                <a:gd name="connsiteY12" fmla="*/ 71391 h 106062"/>
                <a:gd name="connsiteX13" fmla="*/ 42863 w 75187"/>
                <a:gd name="connsiteY13" fmla="*/ 71677 h 106062"/>
                <a:gd name="connsiteX14" fmla="*/ 32480 w 75187"/>
                <a:gd name="connsiteY14" fmla="*/ 65581 h 106062"/>
                <a:gd name="connsiteX15" fmla="*/ 32099 w 75187"/>
                <a:gd name="connsiteY15" fmla="*/ 65581 h 106062"/>
                <a:gd name="connsiteX16" fmla="*/ 33338 w 75187"/>
                <a:gd name="connsiteY16" fmla="*/ 69677 h 106062"/>
                <a:gd name="connsiteX17" fmla="*/ 34957 w 75187"/>
                <a:gd name="connsiteY17" fmla="*/ 75677 h 106062"/>
                <a:gd name="connsiteX18" fmla="*/ 41434 w 75187"/>
                <a:gd name="connsiteY18" fmla="*/ 101681 h 106062"/>
                <a:gd name="connsiteX19" fmla="*/ 23908 w 75187"/>
                <a:gd name="connsiteY19" fmla="*/ 106062 h 106062"/>
                <a:gd name="connsiteX20" fmla="*/ 4381 w 75187"/>
                <a:gd name="connsiteY20" fmla="*/ 27386 h 106062"/>
                <a:gd name="connsiteX21" fmla="*/ 55245 w 75187"/>
                <a:gd name="connsiteY21" fmla="*/ 50912 h 106062"/>
                <a:gd name="connsiteX22" fmla="*/ 55055 w 75187"/>
                <a:gd name="connsiteY22" fmla="*/ 33767 h 106062"/>
                <a:gd name="connsiteX23" fmla="*/ 47434 w 75187"/>
                <a:gd name="connsiteY23" fmla="*/ 19194 h 106062"/>
                <a:gd name="connsiteX24" fmla="*/ 35909 w 75187"/>
                <a:gd name="connsiteY24" fmla="*/ 16432 h 106062"/>
                <a:gd name="connsiteX25" fmla="*/ 29051 w 75187"/>
                <a:gd name="connsiteY25" fmla="*/ 20242 h 106062"/>
                <a:gd name="connsiteX26" fmla="*/ 25146 w 75187"/>
                <a:gd name="connsiteY26" fmla="*/ 28338 h 106062"/>
                <a:gd name="connsiteX27" fmla="*/ 26098 w 75187"/>
                <a:gd name="connsiteY27" fmla="*/ 41387 h 106062"/>
                <a:gd name="connsiteX28" fmla="*/ 31337 w 75187"/>
                <a:gd name="connsiteY28" fmla="*/ 53198 h 106062"/>
                <a:gd name="connsiteX29" fmla="*/ 38481 w 75187"/>
                <a:gd name="connsiteY29" fmla="*/ 58532 h 106062"/>
                <a:gd name="connsiteX30" fmla="*/ 46196 w 75187"/>
                <a:gd name="connsiteY30" fmla="*/ 58723 h 106062"/>
                <a:gd name="connsiteX31" fmla="*/ 55150 w 75187"/>
                <a:gd name="connsiteY31" fmla="*/ 50912 h 10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5187" h="106062">
                  <a:moveTo>
                    <a:pt x="4286" y="27290"/>
                  </a:moveTo>
                  <a:cubicBezTo>
                    <a:pt x="2667" y="20909"/>
                    <a:pt x="1238" y="15860"/>
                    <a:pt x="0" y="11955"/>
                  </a:cubicBezTo>
                  <a:lnTo>
                    <a:pt x="17050" y="7764"/>
                  </a:lnTo>
                  <a:cubicBezTo>
                    <a:pt x="17050" y="7764"/>
                    <a:pt x="17812" y="9383"/>
                    <a:pt x="18479" y="11574"/>
                  </a:cubicBezTo>
                  <a:cubicBezTo>
                    <a:pt x="19145" y="13765"/>
                    <a:pt x="19717" y="15670"/>
                    <a:pt x="20193" y="17289"/>
                  </a:cubicBezTo>
                  <a:lnTo>
                    <a:pt x="20479" y="17289"/>
                  </a:lnTo>
                  <a:cubicBezTo>
                    <a:pt x="23051" y="8717"/>
                    <a:pt x="29337" y="3192"/>
                    <a:pt x="39243" y="811"/>
                  </a:cubicBezTo>
                  <a:cubicBezTo>
                    <a:pt x="44672" y="-523"/>
                    <a:pt x="49720" y="-237"/>
                    <a:pt x="54293" y="1859"/>
                  </a:cubicBezTo>
                  <a:cubicBezTo>
                    <a:pt x="58865" y="3859"/>
                    <a:pt x="62770" y="7288"/>
                    <a:pt x="66008" y="12050"/>
                  </a:cubicBezTo>
                  <a:cubicBezTo>
                    <a:pt x="69247" y="16813"/>
                    <a:pt x="71723" y="22528"/>
                    <a:pt x="73438" y="29291"/>
                  </a:cubicBezTo>
                  <a:cubicBezTo>
                    <a:pt x="75152" y="36244"/>
                    <a:pt x="75629" y="42626"/>
                    <a:pt x="74771" y="48436"/>
                  </a:cubicBezTo>
                  <a:cubicBezTo>
                    <a:pt x="74009" y="54341"/>
                    <a:pt x="71914" y="59294"/>
                    <a:pt x="68580" y="63295"/>
                  </a:cubicBezTo>
                  <a:cubicBezTo>
                    <a:pt x="65246" y="67295"/>
                    <a:pt x="60674" y="70058"/>
                    <a:pt x="55055" y="71391"/>
                  </a:cubicBezTo>
                  <a:cubicBezTo>
                    <a:pt x="50864" y="72439"/>
                    <a:pt x="46863" y="72534"/>
                    <a:pt x="42863" y="71677"/>
                  </a:cubicBezTo>
                  <a:cubicBezTo>
                    <a:pt x="38862" y="70820"/>
                    <a:pt x="35433" y="68819"/>
                    <a:pt x="32480" y="65581"/>
                  </a:cubicBezTo>
                  <a:lnTo>
                    <a:pt x="32099" y="65581"/>
                  </a:lnTo>
                  <a:cubicBezTo>
                    <a:pt x="32290" y="66152"/>
                    <a:pt x="32671" y="67486"/>
                    <a:pt x="33338" y="69677"/>
                  </a:cubicBezTo>
                  <a:cubicBezTo>
                    <a:pt x="34004" y="71963"/>
                    <a:pt x="34481" y="73963"/>
                    <a:pt x="34957" y="75677"/>
                  </a:cubicBezTo>
                  <a:lnTo>
                    <a:pt x="41434" y="101681"/>
                  </a:lnTo>
                  <a:lnTo>
                    <a:pt x="23908" y="106062"/>
                  </a:lnTo>
                  <a:lnTo>
                    <a:pt x="4381" y="27386"/>
                  </a:lnTo>
                  <a:close/>
                  <a:moveTo>
                    <a:pt x="55245" y="50912"/>
                  </a:moveTo>
                  <a:cubicBezTo>
                    <a:pt x="56959" y="46721"/>
                    <a:pt x="56864" y="41006"/>
                    <a:pt x="55055" y="33767"/>
                  </a:cubicBezTo>
                  <a:cubicBezTo>
                    <a:pt x="53340" y="26909"/>
                    <a:pt x="50864" y="22052"/>
                    <a:pt x="47434" y="19194"/>
                  </a:cubicBezTo>
                  <a:cubicBezTo>
                    <a:pt x="44101" y="16337"/>
                    <a:pt x="40291" y="15384"/>
                    <a:pt x="35909" y="16432"/>
                  </a:cubicBezTo>
                  <a:cubicBezTo>
                    <a:pt x="33242" y="17099"/>
                    <a:pt x="31052" y="18337"/>
                    <a:pt x="29051" y="20242"/>
                  </a:cubicBezTo>
                  <a:cubicBezTo>
                    <a:pt x="27146" y="22147"/>
                    <a:pt x="25813" y="24814"/>
                    <a:pt x="25146" y="28338"/>
                  </a:cubicBezTo>
                  <a:cubicBezTo>
                    <a:pt x="24479" y="31862"/>
                    <a:pt x="24765" y="36244"/>
                    <a:pt x="26098" y="41387"/>
                  </a:cubicBezTo>
                  <a:cubicBezTo>
                    <a:pt x="27337" y="46436"/>
                    <a:pt x="29051" y="50436"/>
                    <a:pt x="31337" y="53198"/>
                  </a:cubicBezTo>
                  <a:cubicBezTo>
                    <a:pt x="33623" y="55961"/>
                    <a:pt x="35909" y="57770"/>
                    <a:pt x="38481" y="58532"/>
                  </a:cubicBezTo>
                  <a:cubicBezTo>
                    <a:pt x="41053" y="59294"/>
                    <a:pt x="43625" y="59390"/>
                    <a:pt x="46196" y="58723"/>
                  </a:cubicBezTo>
                  <a:cubicBezTo>
                    <a:pt x="50482" y="57675"/>
                    <a:pt x="53435" y="55008"/>
                    <a:pt x="55150" y="50912"/>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 name="Freeform: Shape 75">
              <a:extLst>
                <a:ext uri="{FF2B5EF4-FFF2-40B4-BE49-F238E27FC236}">
                  <a16:creationId xmlns:a16="http://schemas.microsoft.com/office/drawing/2014/main" id="{AB1A1706-5182-9501-2C65-A36D2D393C38}"/>
                </a:ext>
              </a:extLst>
            </p:cNvPr>
            <p:cNvSpPr/>
            <p:nvPr/>
          </p:nvSpPr>
          <p:spPr>
            <a:xfrm>
              <a:off x="6563002" y="1856897"/>
              <a:ext cx="83342" cy="85683"/>
            </a:xfrm>
            <a:custGeom>
              <a:avLst/>
              <a:gdLst>
                <a:gd name="connsiteX0" fmla="*/ 23455 w 70759"/>
                <a:gd name="connsiteY0" fmla="*/ 71122 h 72748"/>
                <a:gd name="connsiteX1" fmla="*/ 8977 w 70759"/>
                <a:gd name="connsiteY1" fmla="*/ 61025 h 72748"/>
                <a:gd name="connsiteX2" fmla="*/ 1072 w 70759"/>
                <a:gd name="connsiteY2" fmla="*/ 43880 h 72748"/>
                <a:gd name="connsiteX3" fmla="*/ 1072 w 70759"/>
                <a:gd name="connsiteY3" fmla="*/ 25307 h 72748"/>
                <a:gd name="connsiteX4" fmla="*/ 9835 w 70759"/>
                <a:gd name="connsiteY4" fmla="*/ 10067 h 72748"/>
                <a:gd name="connsiteX5" fmla="*/ 27742 w 70759"/>
                <a:gd name="connsiteY5" fmla="*/ 1208 h 72748"/>
                <a:gd name="connsiteX6" fmla="*/ 48125 w 70759"/>
                <a:gd name="connsiteY6" fmla="*/ 1589 h 72748"/>
                <a:gd name="connsiteX7" fmla="*/ 62127 w 70759"/>
                <a:gd name="connsiteY7" fmla="*/ 11686 h 72748"/>
                <a:gd name="connsiteX8" fmla="*/ 69652 w 70759"/>
                <a:gd name="connsiteY8" fmla="*/ 28736 h 72748"/>
                <a:gd name="connsiteX9" fmla="*/ 69652 w 70759"/>
                <a:gd name="connsiteY9" fmla="*/ 47595 h 72748"/>
                <a:gd name="connsiteX10" fmla="*/ 60698 w 70759"/>
                <a:gd name="connsiteY10" fmla="*/ 62835 h 72748"/>
                <a:gd name="connsiteX11" fmla="*/ 42791 w 70759"/>
                <a:gd name="connsiteY11" fmla="*/ 71693 h 72748"/>
                <a:gd name="connsiteX12" fmla="*/ 23360 w 70759"/>
                <a:gd name="connsiteY12" fmla="*/ 71122 h 72748"/>
                <a:gd name="connsiteX13" fmla="*/ 50411 w 70759"/>
                <a:gd name="connsiteY13" fmla="*/ 49500 h 72748"/>
                <a:gd name="connsiteX14" fmla="*/ 51173 w 70759"/>
                <a:gd name="connsiteY14" fmla="*/ 32736 h 72748"/>
                <a:gd name="connsiteX15" fmla="*/ 43744 w 70759"/>
                <a:gd name="connsiteY15" fmla="*/ 17972 h 72748"/>
                <a:gd name="connsiteX16" fmla="*/ 31075 w 70759"/>
                <a:gd name="connsiteY16" fmla="*/ 15020 h 72748"/>
                <a:gd name="connsiteX17" fmla="*/ 20312 w 70759"/>
                <a:gd name="connsiteY17" fmla="*/ 23116 h 72748"/>
                <a:gd name="connsiteX18" fmla="*/ 19645 w 70759"/>
                <a:gd name="connsiteY18" fmla="*/ 39689 h 72748"/>
                <a:gd name="connsiteX19" fmla="*/ 24122 w 70759"/>
                <a:gd name="connsiteY19" fmla="*/ 50834 h 72748"/>
                <a:gd name="connsiteX20" fmla="*/ 31075 w 70759"/>
                <a:gd name="connsiteY20" fmla="*/ 56930 h 72748"/>
                <a:gd name="connsiteX21" fmla="*/ 39648 w 70759"/>
                <a:gd name="connsiteY21" fmla="*/ 57692 h 72748"/>
                <a:gd name="connsiteX22" fmla="*/ 50506 w 70759"/>
                <a:gd name="connsiteY22" fmla="*/ 49500 h 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759" h="72748">
                  <a:moveTo>
                    <a:pt x="23455" y="71122"/>
                  </a:moveTo>
                  <a:cubicBezTo>
                    <a:pt x="17645" y="69122"/>
                    <a:pt x="12787" y="65788"/>
                    <a:pt x="8977" y="61025"/>
                  </a:cubicBezTo>
                  <a:cubicBezTo>
                    <a:pt x="5167" y="56263"/>
                    <a:pt x="2500" y="50548"/>
                    <a:pt x="1072" y="43880"/>
                  </a:cubicBezTo>
                  <a:cubicBezTo>
                    <a:pt x="-357" y="37403"/>
                    <a:pt x="-357" y="31212"/>
                    <a:pt x="1072" y="25307"/>
                  </a:cubicBezTo>
                  <a:cubicBezTo>
                    <a:pt x="2500" y="19401"/>
                    <a:pt x="5358" y="14353"/>
                    <a:pt x="9835" y="10067"/>
                  </a:cubicBezTo>
                  <a:cubicBezTo>
                    <a:pt x="14311" y="5780"/>
                    <a:pt x="20217" y="2828"/>
                    <a:pt x="27742" y="1208"/>
                  </a:cubicBezTo>
                  <a:cubicBezTo>
                    <a:pt x="35552" y="-506"/>
                    <a:pt x="42410" y="-411"/>
                    <a:pt x="48125" y="1589"/>
                  </a:cubicBezTo>
                  <a:cubicBezTo>
                    <a:pt x="53935" y="3590"/>
                    <a:pt x="58603" y="6923"/>
                    <a:pt x="62127" y="11686"/>
                  </a:cubicBezTo>
                  <a:cubicBezTo>
                    <a:pt x="65651" y="16448"/>
                    <a:pt x="68223" y="22068"/>
                    <a:pt x="69652" y="28736"/>
                  </a:cubicBezTo>
                  <a:cubicBezTo>
                    <a:pt x="71080" y="35403"/>
                    <a:pt x="71176" y="41690"/>
                    <a:pt x="69652" y="47595"/>
                  </a:cubicBezTo>
                  <a:cubicBezTo>
                    <a:pt x="68223" y="53501"/>
                    <a:pt x="65270" y="58644"/>
                    <a:pt x="60698" y="62835"/>
                  </a:cubicBezTo>
                  <a:cubicBezTo>
                    <a:pt x="56221" y="67121"/>
                    <a:pt x="50221" y="70074"/>
                    <a:pt x="42791" y="71693"/>
                  </a:cubicBezTo>
                  <a:cubicBezTo>
                    <a:pt x="35647" y="73313"/>
                    <a:pt x="29170" y="73027"/>
                    <a:pt x="23360" y="71122"/>
                  </a:cubicBezTo>
                  <a:close/>
                  <a:moveTo>
                    <a:pt x="50411" y="49500"/>
                  </a:moveTo>
                  <a:cubicBezTo>
                    <a:pt x="52411" y="45214"/>
                    <a:pt x="52602" y="39594"/>
                    <a:pt x="51173" y="32736"/>
                  </a:cubicBezTo>
                  <a:cubicBezTo>
                    <a:pt x="49649" y="25973"/>
                    <a:pt x="47173" y="21020"/>
                    <a:pt x="43744" y="17972"/>
                  </a:cubicBezTo>
                  <a:cubicBezTo>
                    <a:pt x="40315" y="14924"/>
                    <a:pt x="36028" y="13972"/>
                    <a:pt x="31075" y="15020"/>
                  </a:cubicBezTo>
                  <a:cubicBezTo>
                    <a:pt x="25837" y="16163"/>
                    <a:pt x="22312" y="18925"/>
                    <a:pt x="20312" y="23116"/>
                  </a:cubicBezTo>
                  <a:cubicBezTo>
                    <a:pt x="18312" y="27402"/>
                    <a:pt x="18121" y="32927"/>
                    <a:pt x="19645" y="39689"/>
                  </a:cubicBezTo>
                  <a:cubicBezTo>
                    <a:pt x="20598" y="44166"/>
                    <a:pt x="22122" y="47881"/>
                    <a:pt x="24122" y="50834"/>
                  </a:cubicBezTo>
                  <a:cubicBezTo>
                    <a:pt x="26122" y="53786"/>
                    <a:pt x="28408" y="55786"/>
                    <a:pt x="31075" y="56930"/>
                  </a:cubicBezTo>
                  <a:cubicBezTo>
                    <a:pt x="33742" y="58073"/>
                    <a:pt x="36600" y="58358"/>
                    <a:pt x="39648" y="57692"/>
                  </a:cubicBezTo>
                  <a:cubicBezTo>
                    <a:pt x="44887" y="56549"/>
                    <a:pt x="48506" y="53786"/>
                    <a:pt x="50506" y="49500"/>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 name="Freeform: Shape 76">
              <a:extLst>
                <a:ext uri="{FF2B5EF4-FFF2-40B4-BE49-F238E27FC236}">
                  <a16:creationId xmlns:a16="http://schemas.microsoft.com/office/drawing/2014/main" id="{B3760498-C907-284A-3ACA-7E52ED0D4EA3}"/>
                </a:ext>
              </a:extLst>
            </p:cNvPr>
            <p:cNvSpPr/>
            <p:nvPr/>
          </p:nvSpPr>
          <p:spPr>
            <a:xfrm>
              <a:off x="6643134" y="1826235"/>
              <a:ext cx="119592" cy="99397"/>
            </a:xfrm>
            <a:custGeom>
              <a:avLst/>
              <a:gdLst>
                <a:gd name="connsiteX0" fmla="*/ 95 w 101536"/>
                <a:gd name="connsiteY0" fmla="*/ 19431 h 84391"/>
                <a:gd name="connsiteX1" fmla="*/ 17050 w 101536"/>
                <a:gd name="connsiteY1" fmla="*/ 16192 h 84391"/>
                <a:gd name="connsiteX2" fmla="*/ 33338 w 101536"/>
                <a:gd name="connsiteY2" fmla="*/ 54673 h 84391"/>
                <a:gd name="connsiteX3" fmla="*/ 36195 w 101536"/>
                <a:gd name="connsiteY3" fmla="*/ 61722 h 84391"/>
                <a:gd name="connsiteX4" fmla="*/ 38005 w 101536"/>
                <a:gd name="connsiteY4" fmla="*/ 66294 h 84391"/>
                <a:gd name="connsiteX5" fmla="*/ 37909 w 101536"/>
                <a:gd name="connsiteY5" fmla="*/ 60579 h 84391"/>
                <a:gd name="connsiteX6" fmla="*/ 38100 w 101536"/>
                <a:gd name="connsiteY6" fmla="*/ 53816 h 84391"/>
                <a:gd name="connsiteX7" fmla="*/ 41148 w 101536"/>
                <a:gd name="connsiteY7" fmla="*/ 11621 h 84391"/>
                <a:gd name="connsiteX8" fmla="*/ 60388 w 101536"/>
                <a:gd name="connsiteY8" fmla="*/ 7906 h 84391"/>
                <a:gd name="connsiteX9" fmla="*/ 78581 w 101536"/>
                <a:gd name="connsiteY9" fmla="*/ 46006 h 84391"/>
                <a:gd name="connsiteX10" fmla="*/ 81724 w 101536"/>
                <a:gd name="connsiteY10" fmla="*/ 53340 h 84391"/>
                <a:gd name="connsiteX11" fmla="*/ 83344 w 101536"/>
                <a:gd name="connsiteY11" fmla="*/ 57531 h 84391"/>
                <a:gd name="connsiteX12" fmla="*/ 83344 w 101536"/>
                <a:gd name="connsiteY12" fmla="*/ 52388 h 84391"/>
                <a:gd name="connsiteX13" fmla="*/ 83439 w 101536"/>
                <a:gd name="connsiteY13" fmla="*/ 45053 h 84391"/>
                <a:gd name="connsiteX14" fmla="*/ 84868 w 101536"/>
                <a:gd name="connsiteY14" fmla="*/ 3143 h 84391"/>
                <a:gd name="connsiteX15" fmla="*/ 101537 w 101536"/>
                <a:gd name="connsiteY15" fmla="*/ 0 h 84391"/>
                <a:gd name="connsiteX16" fmla="*/ 96964 w 101536"/>
                <a:gd name="connsiteY16" fmla="*/ 71723 h 84391"/>
                <a:gd name="connsiteX17" fmla="*/ 77438 w 101536"/>
                <a:gd name="connsiteY17" fmla="*/ 75438 h 84391"/>
                <a:gd name="connsiteX18" fmla="*/ 58960 w 101536"/>
                <a:gd name="connsiteY18" fmla="*/ 35814 h 84391"/>
                <a:gd name="connsiteX19" fmla="*/ 55721 w 101536"/>
                <a:gd name="connsiteY19" fmla="*/ 28480 h 84391"/>
                <a:gd name="connsiteX20" fmla="*/ 53245 w 101536"/>
                <a:gd name="connsiteY20" fmla="*/ 22384 h 84391"/>
                <a:gd name="connsiteX21" fmla="*/ 53054 w 101536"/>
                <a:gd name="connsiteY21" fmla="*/ 28956 h 84391"/>
                <a:gd name="connsiteX22" fmla="*/ 52673 w 101536"/>
                <a:gd name="connsiteY22" fmla="*/ 37148 h 84391"/>
                <a:gd name="connsiteX23" fmla="*/ 50006 w 101536"/>
                <a:gd name="connsiteY23" fmla="*/ 80677 h 84391"/>
                <a:gd name="connsiteX24" fmla="*/ 30385 w 101536"/>
                <a:gd name="connsiteY24" fmla="*/ 84392 h 84391"/>
                <a:gd name="connsiteX25" fmla="*/ 0 w 101536"/>
                <a:gd name="connsiteY25" fmla="*/ 19336 h 8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536" h="84391">
                  <a:moveTo>
                    <a:pt x="95" y="19431"/>
                  </a:moveTo>
                  <a:lnTo>
                    <a:pt x="17050" y="16192"/>
                  </a:lnTo>
                  <a:lnTo>
                    <a:pt x="33338" y="54673"/>
                  </a:lnTo>
                  <a:cubicBezTo>
                    <a:pt x="34290" y="57150"/>
                    <a:pt x="35242" y="59436"/>
                    <a:pt x="36195" y="61722"/>
                  </a:cubicBezTo>
                  <a:cubicBezTo>
                    <a:pt x="37052" y="64008"/>
                    <a:pt x="37719" y="65532"/>
                    <a:pt x="38005" y="66294"/>
                  </a:cubicBezTo>
                  <a:cubicBezTo>
                    <a:pt x="38005" y="65341"/>
                    <a:pt x="38005" y="63532"/>
                    <a:pt x="37909" y="60579"/>
                  </a:cubicBezTo>
                  <a:cubicBezTo>
                    <a:pt x="37814" y="57626"/>
                    <a:pt x="37909" y="55435"/>
                    <a:pt x="38100" y="53816"/>
                  </a:cubicBezTo>
                  <a:lnTo>
                    <a:pt x="41148" y="11621"/>
                  </a:lnTo>
                  <a:lnTo>
                    <a:pt x="60388" y="7906"/>
                  </a:lnTo>
                  <a:lnTo>
                    <a:pt x="78581" y="46006"/>
                  </a:lnTo>
                  <a:cubicBezTo>
                    <a:pt x="79629" y="48197"/>
                    <a:pt x="80677" y="50673"/>
                    <a:pt x="81724" y="53340"/>
                  </a:cubicBezTo>
                  <a:cubicBezTo>
                    <a:pt x="82772" y="56007"/>
                    <a:pt x="83344" y="57436"/>
                    <a:pt x="83344" y="57531"/>
                  </a:cubicBezTo>
                  <a:cubicBezTo>
                    <a:pt x="83344" y="56579"/>
                    <a:pt x="83344" y="54864"/>
                    <a:pt x="83344" y="52388"/>
                  </a:cubicBezTo>
                  <a:cubicBezTo>
                    <a:pt x="83344" y="49911"/>
                    <a:pt x="83344" y="47530"/>
                    <a:pt x="83439" y="45053"/>
                  </a:cubicBezTo>
                  <a:lnTo>
                    <a:pt x="84868" y="3143"/>
                  </a:lnTo>
                  <a:lnTo>
                    <a:pt x="101537" y="0"/>
                  </a:lnTo>
                  <a:lnTo>
                    <a:pt x="96964" y="71723"/>
                  </a:lnTo>
                  <a:lnTo>
                    <a:pt x="77438" y="75438"/>
                  </a:lnTo>
                  <a:lnTo>
                    <a:pt x="58960" y="35814"/>
                  </a:lnTo>
                  <a:cubicBezTo>
                    <a:pt x="58007" y="33814"/>
                    <a:pt x="56959" y="31337"/>
                    <a:pt x="55721" y="28480"/>
                  </a:cubicBezTo>
                  <a:cubicBezTo>
                    <a:pt x="54578" y="25622"/>
                    <a:pt x="53721" y="23527"/>
                    <a:pt x="53245" y="22384"/>
                  </a:cubicBezTo>
                  <a:cubicBezTo>
                    <a:pt x="53245" y="23622"/>
                    <a:pt x="53245" y="25813"/>
                    <a:pt x="53054" y="28956"/>
                  </a:cubicBezTo>
                  <a:cubicBezTo>
                    <a:pt x="52959" y="32099"/>
                    <a:pt x="52864" y="34766"/>
                    <a:pt x="52673" y="37148"/>
                  </a:cubicBezTo>
                  <a:lnTo>
                    <a:pt x="50006" y="80677"/>
                  </a:lnTo>
                  <a:lnTo>
                    <a:pt x="30385" y="84392"/>
                  </a:lnTo>
                  <a:lnTo>
                    <a:pt x="0" y="19336"/>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 name="Freeform: Shape 77">
              <a:extLst>
                <a:ext uri="{FF2B5EF4-FFF2-40B4-BE49-F238E27FC236}">
                  <a16:creationId xmlns:a16="http://schemas.microsoft.com/office/drawing/2014/main" id="{54FDC9EF-0ADB-3B67-D041-E3E7FE883E83}"/>
                </a:ext>
              </a:extLst>
            </p:cNvPr>
            <p:cNvSpPr/>
            <p:nvPr/>
          </p:nvSpPr>
          <p:spPr>
            <a:xfrm>
              <a:off x="6775384" y="1817036"/>
              <a:ext cx="77316" cy="85237"/>
            </a:xfrm>
            <a:custGeom>
              <a:avLst/>
              <a:gdLst>
                <a:gd name="connsiteX0" fmla="*/ 13922 w 65643"/>
                <a:gd name="connsiteY0" fmla="*/ 66675 h 72369"/>
                <a:gd name="connsiteX1" fmla="*/ 778 w 65643"/>
                <a:gd name="connsiteY1" fmla="*/ 41339 h 72369"/>
                <a:gd name="connsiteX2" fmla="*/ 1921 w 65643"/>
                <a:gd name="connsiteY2" fmla="*/ 20764 h 72369"/>
                <a:gd name="connsiteX3" fmla="*/ 11732 w 65643"/>
                <a:gd name="connsiteY3" fmla="*/ 7049 h 72369"/>
                <a:gd name="connsiteX4" fmla="*/ 27448 w 65643"/>
                <a:gd name="connsiteY4" fmla="*/ 572 h 72369"/>
                <a:gd name="connsiteX5" fmla="*/ 45450 w 65643"/>
                <a:gd name="connsiteY5" fmla="*/ 2286 h 72369"/>
                <a:gd name="connsiteX6" fmla="*/ 57356 w 65643"/>
                <a:gd name="connsiteY6" fmla="*/ 12668 h 72369"/>
                <a:gd name="connsiteX7" fmla="*/ 63167 w 65643"/>
                <a:gd name="connsiteY7" fmla="*/ 28861 h 72369"/>
                <a:gd name="connsiteX8" fmla="*/ 63929 w 65643"/>
                <a:gd name="connsiteY8" fmla="*/ 36100 h 72369"/>
                <a:gd name="connsiteX9" fmla="*/ 20209 w 65643"/>
                <a:gd name="connsiteY9" fmla="*/ 43244 h 72369"/>
                <a:gd name="connsiteX10" fmla="*/ 26019 w 65643"/>
                <a:gd name="connsiteY10" fmla="*/ 55340 h 72369"/>
                <a:gd name="connsiteX11" fmla="*/ 38592 w 65643"/>
                <a:gd name="connsiteY11" fmla="*/ 58102 h 72369"/>
                <a:gd name="connsiteX12" fmla="*/ 44974 w 65643"/>
                <a:gd name="connsiteY12" fmla="*/ 56293 h 72369"/>
                <a:gd name="connsiteX13" fmla="*/ 50308 w 65643"/>
                <a:gd name="connsiteY13" fmla="*/ 53054 h 72369"/>
                <a:gd name="connsiteX14" fmla="*/ 56499 w 65643"/>
                <a:gd name="connsiteY14" fmla="*/ 47530 h 72369"/>
                <a:gd name="connsiteX15" fmla="*/ 65643 w 65643"/>
                <a:gd name="connsiteY15" fmla="*/ 57912 h 72369"/>
                <a:gd name="connsiteX16" fmla="*/ 54594 w 65643"/>
                <a:gd name="connsiteY16" fmla="*/ 66866 h 72369"/>
                <a:gd name="connsiteX17" fmla="*/ 39830 w 65643"/>
                <a:gd name="connsiteY17" fmla="*/ 71723 h 72369"/>
                <a:gd name="connsiteX18" fmla="*/ 13732 w 65643"/>
                <a:gd name="connsiteY18" fmla="*/ 66770 h 72369"/>
                <a:gd name="connsiteX19" fmla="*/ 45069 w 65643"/>
                <a:gd name="connsiteY19" fmla="*/ 26575 h 72369"/>
                <a:gd name="connsiteX20" fmla="*/ 39640 w 65643"/>
                <a:gd name="connsiteY20" fmla="*/ 15716 h 72369"/>
                <a:gd name="connsiteX21" fmla="*/ 29353 w 65643"/>
                <a:gd name="connsiteY21" fmla="*/ 13621 h 72369"/>
                <a:gd name="connsiteX22" fmla="*/ 20399 w 65643"/>
                <a:gd name="connsiteY22" fmla="*/ 18859 h 72369"/>
                <a:gd name="connsiteX23" fmla="*/ 18399 w 65643"/>
                <a:gd name="connsiteY23" fmla="*/ 30861 h 72369"/>
                <a:gd name="connsiteX24" fmla="*/ 45069 w 65643"/>
                <a:gd name="connsiteY24" fmla="*/ 26575 h 7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643" h="72369">
                  <a:moveTo>
                    <a:pt x="13922" y="66675"/>
                  </a:moveTo>
                  <a:cubicBezTo>
                    <a:pt x="7064" y="61627"/>
                    <a:pt x="2683" y="53150"/>
                    <a:pt x="778" y="41339"/>
                  </a:cubicBezTo>
                  <a:cubicBezTo>
                    <a:pt x="-556" y="33338"/>
                    <a:pt x="-175" y="26480"/>
                    <a:pt x="1921" y="20764"/>
                  </a:cubicBezTo>
                  <a:cubicBezTo>
                    <a:pt x="4016" y="15050"/>
                    <a:pt x="7255" y="10382"/>
                    <a:pt x="11732" y="7049"/>
                  </a:cubicBezTo>
                  <a:cubicBezTo>
                    <a:pt x="16208" y="3715"/>
                    <a:pt x="21447" y="1524"/>
                    <a:pt x="27448" y="572"/>
                  </a:cubicBezTo>
                  <a:cubicBezTo>
                    <a:pt x="34401" y="-572"/>
                    <a:pt x="40402" y="0"/>
                    <a:pt x="45450" y="2286"/>
                  </a:cubicBezTo>
                  <a:cubicBezTo>
                    <a:pt x="50498" y="4572"/>
                    <a:pt x="54499" y="8001"/>
                    <a:pt x="57356" y="12668"/>
                  </a:cubicBezTo>
                  <a:cubicBezTo>
                    <a:pt x="60214" y="17336"/>
                    <a:pt x="62214" y="22670"/>
                    <a:pt x="63167" y="28861"/>
                  </a:cubicBezTo>
                  <a:cubicBezTo>
                    <a:pt x="63548" y="31242"/>
                    <a:pt x="63833" y="33719"/>
                    <a:pt x="63929" y="36100"/>
                  </a:cubicBezTo>
                  <a:lnTo>
                    <a:pt x="20209" y="43244"/>
                  </a:lnTo>
                  <a:cubicBezTo>
                    <a:pt x="21066" y="48577"/>
                    <a:pt x="23066" y="52578"/>
                    <a:pt x="26019" y="55340"/>
                  </a:cubicBezTo>
                  <a:cubicBezTo>
                    <a:pt x="29067" y="58102"/>
                    <a:pt x="33258" y="58960"/>
                    <a:pt x="38592" y="58102"/>
                  </a:cubicBezTo>
                  <a:cubicBezTo>
                    <a:pt x="40973" y="57721"/>
                    <a:pt x="43164" y="57055"/>
                    <a:pt x="44974" y="56293"/>
                  </a:cubicBezTo>
                  <a:cubicBezTo>
                    <a:pt x="46879" y="55436"/>
                    <a:pt x="48593" y="54388"/>
                    <a:pt x="50308" y="53054"/>
                  </a:cubicBezTo>
                  <a:cubicBezTo>
                    <a:pt x="52022" y="51721"/>
                    <a:pt x="54023" y="49911"/>
                    <a:pt x="56499" y="47530"/>
                  </a:cubicBezTo>
                  <a:lnTo>
                    <a:pt x="65643" y="57912"/>
                  </a:lnTo>
                  <a:cubicBezTo>
                    <a:pt x="62119" y="61627"/>
                    <a:pt x="58404" y="64580"/>
                    <a:pt x="54594" y="66866"/>
                  </a:cubicBezTo>
                  <a:cubicBezTo>
                    <a:pt x="50784" y="69152"/>
                    <a:pt x="45831" y="70771"/>
                    <a:pt x="39830" y="71723"/>
                  </a:cubicBezTo>
                  <a:cubicBezTo>
                    <a:pt x="29258" y="73438"/>
                    <a:pt x="20590" y="71723"/>
                    <a:pt x="13732" y="66770"/>
                  </a:cubicBezTo>
                  <a:close/>
                  <a:moveTo>
                    <a:pt x="45069" y="26575"/>
                  </a:moveTo>
                  <a:cubicBezTo>
                    <a:pt x="44021" y="21431"/>
                    <a:pt x="42212" y="17812"/>
                    <a:pt x="39640" y="15716"/>
                  </a:cubicBezTo>
                  <a:cubicBezTo>
                    <a:pt x="36973" y="13621"/>
                    <a:pt x="33544" y="12954"/>
                    <a:pt x="29353" y="13621"/>
                  </a:cubicBezTo>
                  <a:cubicBezTo>
                    <a:pt x="25352" y="14288"/>
                    <a:pt x="22400" y="16002"/>
                    <a:pt x="20399" y="18859"/>
                  </a:cubicBezTo>
                  <a:cubicBezTo>
                    <a:pt x="18399" y="21717"/>
                    <a:pt x="17732" y="25718"/>
                    <a:pt x="18399" y="30861"/>
                  </a:cubicBezTo>
                  <a:lnTo>
                    <a:pt x="45069" y="26575"/>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 name="Freeform: Shape 78">
              <a:extLst>
                <a:ext uri="{FF2B5EF4-FFF2-40B4-BE49-F238E27FC236}">
                  <a16:creationId xmlns:a16="http://schemas.microsoft.com/office/drawing/2014/main" id="{F68577B3-B78C-8C32-AD08-B6E02508B2A8}"/>
                </a:ext>
              </a:extLst>
            </p:cNvPr>
            <p:cNvSpPr/>
            <p:nvPr/>
          </p:nvSpPr>
          <p:spPr>
            <a:xfrm>
              <a:off x="6860105" y="1803461"/>
              <a:ext cx="49363" cy="88627"/>
            </a:xfrm>
            <a:custGeom>
              <a:avLst/>
              <a:gdLst>
                <a:gd name="connsiteX0" fmla="*/ 2858 w 41910"/>
                <a:gd name="connsiteY0" fmla="*/ 22670 h 75247"/>
                <a:gd name="connsiteX1" fmla="*/ 1334 w 41910"/>
                <a:gd name="connsiteY1" fmla="*/ 13144 h 75247"/>
                <a:gd name="connsiteX2" fmla="*/ 0 w 41910"/>
                <a:gd name="connsiteY2" fmla="*/ 6572 h 75247"/>
                <a:gd name="connsiteX3" fmla="*/ 17050 w 41910"/>
                <a:gd name="connsiteY3" fmla="*/ 4096 h 75247"/>
                <a:gd name="connsiteX4" fmla="*/ 18383 w 41910"/>
                <a:gd name="connsiteY4" fmla="*/ 9525 h 75247"/>
                <a:gd name="connsiteX5" fmla="*/ 19622 w 41910"/>
                <a:gd name="connsiteY5" fmla="*/ 16002 h 75247"/>
                <a:gd name="connsiteX6" fmla="*/ 19907 w 41910"/>
                <a:gd name="connsiteY6" fmla="*/ 16002 h 75247"/>
                <a:gd name="connsiteX7" fmla="*/ 22670 w 41910"/>
                <a:gd name="connsiteY7" fmla="*/ 7810 h 75247"/>
                <a:gd name="connsiteX8" fmla="*/ 26861 w 41910"/>
                <a:gd name="connsiteY8" fmla="*/ 2857 h 75247"/>
                <a:gd name="connsiteX9" fmla="*/ 34290 w 41910"/>
                <a:gd name="connsiteY9" fmla="*/ 190 h 75247"/>
                <a:gd name="connsiteX10" fmla="*/ 37719 w 41910"/>
                <a:gd name="connsiteY10" fmla="*/ 0 h 75247"/>
                <a:gd name="connsiteX11" fmla="*/ 40196 w 41910"/>
                <a:gd name="connsiteY11" fmla="*/ 381 h 75247"/>
                <a:gd name="connsiteX12" fmla="*/ 41910 w 41910"/>
                <a:gd name="connsiteY12" fmla="*/ 15907 h 75247"/>
                <a:gd name="connsiteX13" fmla="*/ 40577 w 41910"/>
                <a:gd name="connsiteY13" fmla="*/ 15907 h 75247"/>
                <a:gd name="connsiteX14" fmla="*/ 34671 w 41910"/>
                <a:gd name="connsiteY14" fmla="*/ 16097 h 75247"/>
                <a:gd name="connsiteX15" fmla="*/ 25051 w 41910"/>
                <a:gd name="connsiteY15" fmla="*/ 22955 h 75247"/>
                <a:gd name="connsiteX16" fmla="*/ 23527 w 41910"/>
                <a:gd name="connsiteY16" fmla="*/ 38957 h 75247"/>
                <a:gd name="connsiteX17" fmla="*/ 28289 w 41910"/>
                <a:gd name="connsiteY17" fmla="*/ 72676 h 75247"/>
                <a:gd name="connsiteX18" fmla="*/ 10382 w 41910"/>
                <a:gd name="connsiteY18" fmla="*/ 75248 h 75247"/>
                <a:gd name="connsiteX19" fmla="*/ 2858 w 41910"/>
                <a:gd name="connsiteY19" fmla="*/ 22574 h 7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 h="75247">
                  <a:moveTo>
                    <a:pt x="2858" y="22670"/>
                  </a:moveTo>
                  <a:cubicBezTo>
                    <a:pt x="2477" y="19717"/>
                    <a:pt x="1905" y="16573"/>
                    <a:pt x="1334" y="13144"/>
                  </a:cubicBezTo>
                  <a:cubicBezTo>
                    <a:pt x="762" y="9811"/>
                    <a:pt x="286" y="7620"/>
                    <a:pt x="0" y="6572"/>
                  </a:cubicBezTo>
                  <a:lnTo>
                    <a:pt x="17050" y="4096"/>
                  </a:lnTo>
                  <a:cubicBezTo>
                    <a:pt x="17336" y="4858"/>
                    <a:pt x="17812" y="6667"/>
                    <a:pt x="18383" y="9525"/>
                  </a:cubicBezTo>
                  <a:cubicBezTo>
                    <a:pt x="18955" y="12382"/>
                    <a:pt x="19431" y="14573"/>
                    <a:pt x="19622" y="16002"/>
                  </a:cubicBezTo>
                  <a:lnTo>
                    <a:pt x="19907" y="16002"/>
                  </a:lnTo>
                  <a:cubicBezTo>
                    <a:pt x="20765" y="12573"/>
                    <a:pt x="21717" y="9811"/>
                    <a:pt x="22670" y="7810"/>
                  </a:cubicBezTo>
                  <a:cubicBezTo>
                    <a:pt x="23622" y="5810"/>
                    <a:pt x="25051" y="4191"/>
                    <a:pt x="26861" y="2857"/>
                  </a:cubicBezTo>
                  <a:cubicBezTo>
                    <a:pt x="28670" y="1524"/>
                    <a:pt x="31147" y="667"/>
                    <a:pt x="34290" y="190"/>
                  </a:cubicBezTo>
                  <a:cubicBezTo>
                    <a:pt x="35433" y="0"/>
                    <a:pt x="36576" y="0"/>
                    <a:pt x="37719" y="0"/>
                  </a:cubicBezTo>
                  <a:cubicBezTo>
                    <a:pt x="38862" y="0"/>
                    <a:pt x="39624" y="190"/>
                    <a:pt x="40196" y="381"/>
                  </a:cubicBezTo>
                  <a:lnTo>
                    <a:pt x="41910" y="15907"/>
                  </a:lnTo>
                  <a:cubicBezTo>
                    <a:pt x="41339" y="15907"/>
                    <a:pt x="40862" y="15907"/>
                    <a:pt x="40577" y="15907"/>
                  </a:cubicBezTo>
                  <a:cubicBezTo>
                    <a:pt x="38195" y="15811"/>
                    <a:pt x="36195" y="15907"/>
                    <a:pt x="34671" y="16097"/>
                  </a:cubicBezTo>
                  <a:cubicBezTo>
                    <a:pt x="30290" y="16764"/>
                    <a:pt x="27051" y="19050"/>
                    <a:pt x="25051" y="22955"/>
                  </a:cubicBezTo>
                  <a:cubicBezTo>
                    <a:pt x="23051" y="26860"/>
                    <a:pt x="22574" y="32290"/>
                    <a:pt x="23527" y="38957"/>
                  </a:cubicBezTo>
                  <a:lnTo>
                    <a:pt x="28289" y="72676"/>
                  </a:lnTo>
                  <a:lnTo>
                    <a:pt x="10382" y="75248"/>
                  </a:lnTo>
                  <a:lnTo>
                    <a:pt x="2858" y="22574"/>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 name="Freeform: Shape 79">
              <a:extLst>
                <a:ext uri="{FF2B5EF4-FFF2-40B4-BE49-F238E27FC236}">
                  <a16:creationId xmlns:a16="http://schemas.microsoft.com/office/drawing/2014/main" id="{232CF118-7E6B-C06A-A2AE-78602E37982C}"/>
                </a:ext>
              </a:extLst>
            </p:cNvPr>
            <p:cNvSpPr/>
            <p:nvPr/>
          </p:nvSpPr>
          <p:spPr>
            <a:xfrm>
              <a:off x="6919830" y="1796460"/>
              <a:ext cx="76246" cy="84993"/>
            </a:xfrm>
            <a:custGeom>
              <a:avLst/>
              <a:gdLst>
                <a:gd name="connsiteX0" fmla="*/ 12633 w 64734"/>
                <a:gd name="connsiteY0" fmla="*/ 65952 h 72162"/>
                <a:gd name="connsiteX1" fmla="*/ 441 w 64734"/>
                <a:gd name="connsiteY1" fmla="*/ 40044 h 72162"/>
                <a:gd name="connsiteX2" fmla="*/ 2346 w 64734"/>
                <a:gd name="connsiteY2" fmla="*/ 19470 h 72162"/>
                <a:gd name="connsiteX3" fmla="*/ 12633 w 64734"/>
                <a:gd name="connsiteY3" fmla="*/ 6135 h 72162"/>
                <a:gd name="connsiteX4" fmla="*/ 28635 w 64734"/>
                <a:gd name="connsiteY4" fmla="*/ 325 h 72162"/>
                <a:gd name="connsiteX5" fmla="*/ 46637 w 64734"/>
                <a:gd name="connsiteY5" fmla="*/ 2706 h 72162"/>
                <a:gd name="connsiteX6" fmla="*/ 58162 w 64734"/>
                <a:gd name="connsiteY6" fmla="*/ 13469 h 72162"/>
                <a:gd name="connsiteX7" fmla="*/ 63401 w 64734"/>
                <a:gd name="connsiteY7" fmla="*/ 29852 h 72162"/>
                <a:gd name="connsiteX8" fmla="*/ 63877 w 64734"/>
                <a:gd name="connsiteY8" fmla="*/ 37091 h 72162"/>
                <a:gd name="connsiteX9" fmla="*/ 19967 w 64734"/>
                <a:gd name="connsiteY9" fmla="*/ 42520 h 72162"/>
                <a:gd name="connsiteX10" fmla="*/ 25301 w 64734"/>
                <a:gd name="connsiteY10" fmla="*/ 54808 h 72162"/>
                <a:gd name="connsiteX11" fmla="*/ 37779 w 64734"/>
                <a:gd name="connsiteY11" fmla="*/ 58046 h 72162"/>
                <a:gd name="connsiteX12" fmla="*/ 44256 w 64734"/>
                <a:gd name="connsiteY12" fmla="*/ 56427 h 72162"/>
                <a:gd name="connsiteX13" fmla="*/ 49685 w 64734"/>
                <a:gd name="connsiteY13" fmla="*/ 53379 h 72162"/>
                <a:gd name="connsiteX14" fmla="*/ 56067 w 64734"/>
                <a:gd name="connsiteY14" fmla="*/ 48140 h 72162"/>
                <a:gd name="connsiteX15" fmla="*/ 64735 w 64734"/>
                <a:gd name="connsiteY15" fmla="*/ 58903 h 72162"/>
                <a:gd name="connsiteX16" fmla="*/ 53305 w 64734"/>
                <a:gd name="connsiteY16" fmla="*/ 67476 h 72162"/>
                <a:gd name="connsiteX17" fmla="*/ 38446 w 64734"/>
                <a:gd name="connsiteY17" fmla="*/ 71762 h 72162"/>
                <a:gd name="connsiteX18" fmla="*/ 12633 w 64734"/>
                <a:gd name="connsiteY18" fmla="*/ 65761 h 72162"/>
                <a:gd name="connsiteX19" fmla="*/ 45399 w 64734"/>
                <a:gd name="connsiteY19" fmla="*/ 27090 h 72162"/>
                <a:gd name="connsiteX20" fmla="*/ 40351 w 64734"/>
                <a:gd name="connsiteY20" fmla="*/ 16041 h 72162"/>
                <a:gd name="connsiteX21" fmla="*/ 30159 w 64734"/>
                <a:gd name="connsiteY21" fmla="*/ 13564 h 72162"/>
                <a:gd name="connsiteX22" fmla="*/ 21015 w 64734"/>
                <a:gd name="connsiteY22" fmla="*/ 18517 h 72162"/>
                <a:gd name="connsiteX23" fmla="*/ 18538 w 64734"/>
                <a:gd name="connsiteY23" fmla="*/ 30424 h 72162"/>
                <a:gd name="connsiteX24" fmla="*/ 45399 w 64734"/>
                <a:gd name="connsiteY24" fmla="*/ 27090 h 7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34" h="72162">
                  <a:moveTo>
                    <a:pt x="12633" y="65952"/>
                  </a:moveTo>
                  <a:cubicBezTo>
                    <a:pt x="5965" y="60713"/>
                    <a:pt x="1965" y="52045"/>
                    <a:pt x="441" y="40044"/>
                  </a:cubicBezTo>
                  <a:cubicBezTo>
                    <a:pt x="-512" y="32043"/>
                    <a:pt x="60" y="25185"/>
                    <a:pt x="2346" y="19470"/>
                  </a:cubicBezTo>
                  <a:cubicBezTo>
                    <a:pt x="4632" y="13755"/>
                    <a:pt x="8061" y="9373"/>
                    <a:pt x="12633" y="6135"/>
                  </a:cubicBezTo>
                  <a:cubicBezTo>
                    <a:pt x="17205" y="2992"/>
                    <a:pt x="22539" y="991"/>
                    <a:pt x="28635" y="325"/>
                  </a:cubicBezTo>
                  <a:cubicBezTo>
                    <a:pt x="35683" y="-533"/>
                    <a:pt x="41684" y="325"/>
                    <a:pt x="46637" y="2706"/>
                  </a:cubicBezTo>
                  <a:cubicBezTo>
                    <a:pt x="51590" y="5087"/>
                    <a:pt x="55400" y="8802"/>
                    <a:pt x="58162" y="13469"/>
                  </a:cubicBezTo>
                  <a:cubicBezTo>
                    <a:pt x="60925" y="18232"/>
                    <a:pt x="62639" y="23661"/>
                    <a:pt x="63401" y="29852"/>
                  </a:cubicBezTo>
                  <a:cubicBezTo>
                    <a:pt x="63687" y="32233"/>
                    <a:pt x="63877" y="34710"/>
                    <a:pt x="63877" y="37091"/>
                  </a:cubicBezTo>
                  <a:lnTo>
                    <a:pt x="19967" y="42520"/>
                  </a:lnTo>
                  <a:cubicBezTo>
                    <a:pt x="20634" y="47854"/>
                    <a:pt x="22444" y="51950"/>
                    <a:pt x="25301" y="54808"/>
                  </a:cubicBezTo>
                  <a:cubicBezTo>
                    <a:pt x="28254" y="57665"/>
                    <a:pt x="32350" y="58713"/>
                    <a:pt x="37779" y="58046"/>
                  </a:cubicBezTo>
                  <a:cubicBezTo>
                    <a:pt x="40160" y="57760"/>
                    <a:pt x="42351" y="57189"/>
                    <a:pt x="44256" y="56427"/>
                  </a:cubicBezTo>
                  <a:cubicBezTo>
                    <a:pt x="46161" y="55665"/>
                    <a:pt x="47971" y="54617"/>
                    <a:pt x="49685" y="53379"/>
                  </a:cubicBezTo>
                  <a:cubicBezTo>
                    <a:pt x="51400" y="52141"/>
                    <a:pt x="53590" y="50331"/>
                    <a:pt x="56067" y="48140"/>
                  </a:cubicBezTo>
                  <a:lnTo>
                    <a:pt x="64735" y="58903"/>
                  </a:lnTo>
                  <a:cubicBezTo>
                    <a:pt x="61020" y="62428"/>
                    <a:pt x="57305" y="65285"/>
                    <a:pt x="53305" y="67476"/>
                  </a:cubicBezTo>
                  <a:cubicBezTo>
                    <a:pt x="49399" y="69667"/>
                    <a:pt x="44446" y="71095"/>
                    <a:pt x="38446" y="71762"/>
                  </a:cubicBezTo>
                  <a:cubicBezTo>
                    <a:pt x="27873" y="73096"/>
                    <a:pt x="19205" y="71095"/>
                    <a:pt x="12633" y="65761"/>
                  </a:cubicBezTo>
                  <a:close/>
                  <a:moveTo>
                    <a:pt x="45399" y="27090"/>
                  </a:moveTo>
                  <a:cubicBezTo>
                    <a:pt x="44637" y="21946"/>
                    <a:pt x="42922" y="18232"/>
                    <a:pt x="40351" y="16041"/>
                  </a:cubicBezTo>
                  <a:cubicBezTo>
                    <a:pt x="37779" y="13850"/>
                    <a:pt x="34445" y="12993"/>
                    <a:pt x="30159" y="13564"/>
                  </a:cubicBezTo>
                  <a:cubicBezTo>
                    <a:pt x="26158" y="14041"/>
                    <a:pt x="23110" y="15660"/>
                    <a:pt x="21015" y="18517"/>
                  </a:cubicBezTo>
                  <a:cubicBezTo>
                    <a:pt x="18919" y="21280"/>
                    <a:pt x="18062" y="25280"/>
                    <a:pt x="18538" y="30424"/>
                  </a:cubicBezTo>
                  <a:lnTo>
                    <a:pt x="45399" y="27090"/>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2" name="Freeform: Shape 80">
              <a:extLst>
                <a:ext uri="{FF2B5EF4-FFF2-40B4-BE49-F238E27FC236}">
                  <a16:creationId xmlns:a16="http://schemas.microsoft.com/office/drawing/2014/main" id="{4C17E801-A452-F761-7E1E-491F82BC6843}"/>
                </a:ext>
              </a:extLst>
            </p:cNvPr>
            <p:cNvSpPr/>
            <p:nvPr/>
          </p:nvSpPr>
          <p:spPr>
            <a:xfrm>
              <a:off x="7006279" y="1754436"/>
              <a:ext cx="82914" cy="118198"/>
            </a:xfrm>
            <a:custGeom>
              <a:avLst/>
              <a:gdLst>
                <a:gd name="connsiteX0" fmla="*/ 15817 w 70395"/>
                <a:gd name="connsiteY0" fmla="*/ 97155 h 100354"/>
                <a:gd name="connsiteX1" fmla="*/ 5245 w 70395"/>
                <a:gd name="connsiteY1" fmla="*/ 85344 h 100354"/>
                <a:gd name="connsiteX2" fmla="*/ 292 w 70395"/>
                <a:gd name="connsiteY2" fmla="*/ 67056 h 100354"/>
                <a:gd name="connsiteX3" fmla="*/ 1720 w 70395"/>
                <a:gd name="connsiteY3" fmla="*/ 48101 h 100354"/>
                <a:gd name="connsiteX4" fmla="*/ 10198 w 70395"/>
                <a:gd name="connsiteY4" fmla="*/ 34481 h 100354"/>
                <a:gd name="connsiteX5" fmla="*/ 25438 w 70395"/>
                <a:gd name="connsiteY5" fmla="*/ 28384 h 100354"/>
                <a:gd name="connsiteX6" fmla="*/ 37153 w 70395"/>
                <a:gd name="connsiteY6" fmla="*/ 29909 h 100354"/>
                <a:gd name="connsiteX7" fmla="*/ 46107 w 70395"/>
                <a:gd name="connsiteY7" fmla="*/ 37338 h 100354"/>
                <a:gd name="connsiteX8" fmla="*/ 46202 w 70395"/>
                <a:gd name="connsiteY8" fmla="*/ 37338 h 100354"/>
                <a:gd name="connsiteX9" fmla="*/ 45821 w 70395"/>
                <a:gd name="connsiteY9" fmla="*/ 34290 h 100354"/>
                <a:gd name="connsiteX10" fmla="*/ 45059 w 70395"/>
                <a:gd name="connsiteY10" fmla="*/ 27146 h 100354"/>
                <a:gd name="connsiteX11" fmla="*/ 42583 w 70395"/>
                <a:gd name="connsiteY11" fmla="*/ 1810 h 100354"/>
                <a:gd name="connsiteX12" fmla="*/ 60490 w 70395"/>
                <a:gd name="connsiteY12" fmla="*/ 0 h 100354"/>
                <a:gd name="connsiteX13" fmla="*/ 68395 w 70395"/>
                <a:gd name="connsiteY13" fmla="*/ 80010 h 100354"/>
                <a:gd name="connsiteX14" fmla="*/ 69348 w 70395"/>
                <a:gd name="connsiteY14" fmla="*/ 88297 h 100354"/>
                <a:gd name="connsiteX15" fmla="*/ 70015 w 70395"/>
                <a:gd name="connsiteY15" fmla="*/ 92964 h 100354"/>
                <a:gd name="connsiteX16" fmla="*/ 70396 w 70395"/>
                <a:gd name="connsiteY16" fmla="*/ 95060 h 100354"/>
                <a:gd name="connsiteX17" fmla="*/ 52965 w 70395"/>
                <a:gd name="connsiteY17" fmla="*/ 96774 h 100354"/>
                <a:gd name="connsiteX18" fmla="*/ 51917 w 70395"/>
                <a:gd name="connsiteY18" fmla="*/ 92583 h 100354"/>
                <a:gd name="connsiteX19" fmla="*/ 51060 w 70395"/>
                <a:gd name="connsiteY19" fmla="*/ 86868 h 100354"/>
                <a:gd name="connsiteX20" fmla="*/ 50774 w 70395"/>
                <a:gd name="connsiteY20" fmla="*/ 86868 h 100354"/>
                <a:gd name="connsiteX21" fmla="*/ 43249 w 70395"/>
                <a:gd name="connsiteY21" fmla="*/ 96203 h 100354"/>
                <a:gd name="connsiteX22" fmla="*/ 31057 w 70395"/>
                <a:gd name="connsiteY22" fmla="*/ 100203 h 100354"/>
                <a:gd name="connsiteX23" fmla="*/ 15627 w 70395"/>
                <a:gd name="connsiteY23" fmla="*/ 97060 h 100354"/>
                <a:gd name="connsiteX24" fmla="*/ 42773 w 70395"/>
                <a:gd name="connsiteY24" fmla="*/ 82582 h 100354"/>
                <a:gd name="connsiteX25" fmla="*/ 47821 w 70395"/>
                <a:gd name="connsiteY25" fmla="*/ 74962 h 100354"/>
                <a:gd name="connsiteX26" fmla="*/ 48774 w 70395"/>
                <a:gd name="connsiteY26" fmla="*/ 61913 h 100354"/>
                <a:gd name="connsiteX27" fmla="*/ 42678 w 70395"/>
                <a:gd name="connsiteY27" fmla="*/ 45911 h 100354"/>
                <a:gd name="connsiteX28" fmla="*/ 31248 w 70395"/>
                <a:gd name="connsiteY28" fmla="*/ 42101 h 100354"/>
                <a:gd name="connsiteX29" fmla="*/ 21342 w 70395"/>
                <a:gd name="connsiteY29" fmla="*/ 48482 h 100354"/>
                <a:gd name="connsiteX30" fmla="*/ 19056 w 70395"/>
                <a:gd name="connsiteY30" fmla="*/ 65246 h 100354"/>
                <a:gd name="connsiteX31" fmla="*/ 24485 w 70395"/>
                <a:gd name="connsiteY31" fmla="*/ 80963 h 100354"/>
                <a:gd name="connsiteX32" fmla="*/ 35439 w 70395"/>
                <a:gd name="connsiteY32" fmla="*/ 85535 h 100354"/>
                <a:gd name="connsiteX33" fmla="*/ 42773 w 70395"/>
                <a:gd name="connsiteY33" fmla="*/ 82677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395" h="100354">
                  <a:moveTo>
                    <a:pt x="15817" y="97155"/>
                  </a:moveTo>
                  <a:cubicBezTo>
                    <a:pt x="11436" y="94488"/>
                    <a:pt x="7912" y="90583"/>
                    <a:pt x="5245" y="85344"/>
                  </a:cubicBezTo>
                  <a:cubicBezTo>
                    <a:pt x="2673" y="80105"/>
                    <a:pt x="958" y="74009"/>
                    <a:pt x="292" y="67056"/>
                  </a:cubicBezTo>
                  <a:cubicBezTo>
                    <a:pt x="-375" y="60008"/>
                    <a:pt x="101" y="53721"/>
                    <a:pt x="1720" y="48101"/>
                  </a:cubicBezTo>
                  <a:cubicBezTo>
                    <a:pt x="3340" y="42482"/>
                    <a:pt x="6197" y="37909"/>
                    <a:pt x="10198" y="34481"/>
                  </a:cubicBezTo>
                  <a:cubicBezTo>
                    <a:pt x="14198" y="31052"/>
                    <a:pt x="19246" y="28956"/>
                    <a:pt x="25438" y="28384"/>
                  </a:cubicBezTo>
                  <a:cubicBezTo>
                    <a:pt x="29533" y="28003"/>
                    <a:pt x="33439" y="28480"/>
                    <a:pt x="37153" y="29909"/>
                  </a:cubicBezTo>
                  <a:cubicBezTo>
                    <a:pt x="40868" y="31337"/>
                    <a:pt x="43821" y="33814"/>
                    <a:pt x="46107" y="37338"/>
                  </a:cubicBezTo>
                  <a:lnTo>
                    <a:pt x="46202" y="37338"/>
                  </a:lnTo>
                  <a:cubicBezTo>
                    <a:pt x="46107" y="36195"/>
                    <a:pt x="46012" y="35243"/>
                    <a:pt x="45821" y="34290"/>
                  </a:cubicBezTo>
                  <a:lnTo>
                    <a:pt x="45059" y="27146"/>
                  </a:lnTo>
                  <a:lnTo>
                    <a:pt x="42583" y="1810"/>
                  </a:lnTo>
                  <a:lnTo>
                    <a:pt x="60490" y="0"/>
                  </a:lnTo>
                  <a:lnTo>
                    <a:pt x="68395" y="80010"/>
                  </a:lnTo>
                  <a:cubicBezTo>
                    <a:pt x="68681" y="82963"/>
                    <a:pt x="68967" y="85725"/>
                    <a:pt x="69348" y="88297"/>
                  </a:cubicBezTo>
                  <a:cubicBezTo>
                    <a:pt x="69729" y="90869"/>
                    <a:pt x="69919" y="92393"/>
                    <a:pt x="70015" y="92964"/>
                  </a:cubicBezTo>
                  <a:cubicBezTo>
                    <a:pt x="70205" y="94107"/>
                    <a:pt x="70300" y="94774"/>
                    <a:pt x="70396" y="95060"/>
                  </a:cubicBezTo>
                  <a:lnTo>
                    <a:pt x="52965" y="96774"/>
                  </a:lnTo>
                  <a:cubicBezTo>
                    <a:pt x="52679" y="96203"/>
                    <a:pt x="52393" y="94774"/>
                    <a:pt x="51917" y="92583"/>
                  </a:cubicBezTo>
                  <a:cubicBezTo>
                    <a:pt x="51536" y="90392"/>
                    <a:pt x="51250" y="88487"/>
                    <a:pt x="51060" y="86868"/>
                  </a:cubicBezTo>
                  <a:lnTo>
                    <a:pt x="50774" y="86868"/>
                  </a:lnTo>
                  <a:cubicBezTo>
                    <a:pt x="49155" y="90964"/>
                    <a:pt x="46678" y="94012"/>
                    <a:pt x="43249" y="96203"/>
                  </a:cubicBezTo>
                  <a:cubicBezTo>
                    <a:pt x="39820" y="98393"/>
                    <a:pt x="35820" y="99727"/>
                    <a:pt x="31057" y="100203"/>
                  </a:cubicBezTo>
                  <a:cubicBezTo>
                    <a:pt x="25152" y="100775"/>
                    <a:pt x="20008" y="99727"/>
                    <a:pt x="15627" y="97060"/>
                  </a:cubicBezTo>
                  <a:close/>
                  <a:moveTo>
                    <a:pt x="42773" y="82582"/>
                  </a:moveTo>
                  <a:cubicBezTo>
                    <a:pt x="44964" y="80963"/>
                    <a:pt x="46678" y="78391"/>
                    <a:pt x="47821" y="74962"/>
                  </a:cubicBezTo>
                  <a:cubicBezTo>
                    <a:pt x="48964" y="71533"/>
                    <a:pt x="49345" y="67151"/>
                    <a:pt x="48774" y="61913"/>
                  </a:cubicBezTo>
                  <a:cubicBezTo>
                    <a:pt x="48012" y="54197"/>
                    <a:pt x="46012" y="48863"/>
                    <a:pt x="42678" y="45911"/>
                  </a:cubicBezTo>
                  <a:cubicBezTo>
                    <a:pt x="39344" y="42958"/>
                    <a:pt x="35629" y="41624"/>
                    <a:pt x="31248" y="42101"/>
                  </a:cubicBezTo>
                  <a:cubicBezTo>
                    <a:pt x="26866" y="42482"/>
                    <a:pt x="23533" y="44672"/>
                    <a:pt x="21342" y="48482"/>
                  </a:cubicBezTo>
                  <a:cubicBezTo>
                    <a:pt x="19056" y="52292"/>
                    <a:pt x="18294" y="57912"/>
                    <a:pt x="19056" y="65246"/>
                  </a:cubicBezTo>
                  <a:cubicBezTo>
                    <a:pt x="19723" y="72200"/>
                    <a:pt x="21532" y="77438"/>
                    <a:pt x="24485" y="80963"/>
                  </a:cubicBezTo>
                  <a:cubicBezTo>
                    <a:pt x="27438" y="84392"/>
                    <a:pt x="31057" y="85916"/>
                    <a:pt x="35439" y="85535"/>
                  </a:cubicBezTo>
                  <a:cubicBezTo>
                    <a:pt x="38106" y="85249"/>
                    <a:pt x="40487" y="84296"/>
                    <a:pt x="42773" y="82677"/>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3" name="Freeform: Shape 81">
              <a:extLst>
                <a:ext uri="{FF2B5EF4-FFF2-40B4-BE49-F238E27FC236}">
                  <a16:creationId xmlns:a16="http://schemas.microsoft.com/office/drawing/2014/main" id="{086686ED-0D17-9EFC-303E-8D92491A6434}"/>
                </a:ext>
              </a:extLst>
            </p:cNvPr>
            <p:cNvSpPr/>
            <p:nvPr/>
          </p:nvSpPr>
          <p:spPr>
            <a:xfrm>
              <a:off x="7145625" y="1747592"/>
              <a:ext cx="82745" cy="113756"/>
            </a:xfrm>
            <a:custGeom>
              <a:avLst/>
              <a:gdLst>
                <a:gd name="connsiteX0" fmla="*/ 32671 w 70252"/>
                <a:gd name="connsiteY0" fmla="*/ 93536 h 96583"/>
                <a:gd name="connsiteX1" fmla="*/ 23431 w 70252"/>
                <a:gd name="connsiteY1" fmla="*/ 85630 h 96583"/>
                <a:gd name="connsiteX2" fmla="*/ 23336 w 70252"/>
                <a:gd name="connsiteY2" fmla="*/ 85630 h 96583"/>
                <a:gd name="connsiteX3" fmla="*/ 23336 w 70252"/>
                <a:gd name="connsiteY3" fmla="*/ 91345 h 96583"/>
                <a:gd name="connsiteX4" fmla="*/ 22955 w 70252"/>
                <a:gd name="connsiteY4" fmla="*/ 95536 h 96583"/>
                <a:gd name="connsiteX5" fmla="*/ 5429 w 70252"/>
                <a:gd name="connsiteY5" fmla="*/ 96584 h 96583"/>
                <a:gd name="connsiteX6" fmla="*/ 4953 w 70252"/>
                <a:gd name="connsiteY6" fmla="*/ 80582 h 96583"/>
                <a:gd name="connsiteX7" fmla="*/ 0 w 70252"/>
                <a:gd name="connsiteY7" fmla="*/ 1143 h 96583"/>
                <a:gd name="connsiteX8" fmla="*/ 18002 w 70252"/>
                <a:gd name="connsiteY8" fmla="*/ 0 h 96583"/>
                <a:gd name="connsiteX9" fmla="*/ 19621 w 70252"/>
                <a:gd name="connsiteY9" fmla="*/ 26765 h 96583"/>
                <a:gd name="connsiteX10" fmla="*/ 19907 w 70252"/>
                <a:gd name="connsiteY10" fmla="*/ 32766 h 96583"/>
                <a:gd name="connsiteX11" fmla="*/ 19907 w 70252"/>
                <a:gd name="connsiteY11" fmla="*/ 36671 h 96583"/>
                <a:gd name="connsiteX12" fmla="*/ 20193 w 70252"/>
                <a:gd name="connsiteY12" fmla="*/ 36671 h 96583"/>
                <a:gd name="connsiteX13" fmla="*/ 28670 w 70252"/>
                <a:gd name="connsiteY13" fmla="*/ 27051 h 96583"/>
                <a:gd name="connsiteX14" fmla="*/ 41529 w 70252"/>
                <a:gd name="connsiteY14" fmla="*/ 23336 h 96583"/>
                <a:gd name="connsiteX15" fmla="*/ 56197 w 70252"/>
                <a:gd name="connsiteY15" fmla="*/ 27051 h 96583"/>
                <a:gd name="connsiteX16" fmla="*/ 65913 w 70252"/>
                <a:gd name="connsiteY16" fmla="*/ 39148 h 96583"/>
                <a:gd name="connsiteX17" fmla="*/ 70104 w 70252"/>
                <a:gd name="connsiteY17" fmla="*/ 57531 h 96583"/>
                <a:gd name="connsiteX18" fmla="*/ 68104 w 70252"/>
                <a:gd name="connsiteY18" fmla="*/ 76581 h 96583"/>
                <a:gd name="connsiteX19" fmla="*/ 59531 w 70252"/>
                <a:gd name="connsiteY19" fmla="*/ 90011 h 96583"/>
                <a:gd name="connsiteX20" fmla="*/ 44863 w 70252"/>
                <a:gd name="connsiteY20" fmla="*/ 95536 h 96583"/>
                <a:gd name="connsiteX21" fmla="*/ 32480 w 70252"/>
                <a:gd name="connsiteY21" fmla="*/ 93631 h 96583"/>
                <a:gd name="connsiteX22" fmla="*/ 48482 w 70252"/>
                <a:gd name="connsiteY22" fmla="*/ 75438 h 96583"/>
                <a:gd name="connsiteX23" fmla="*/ 51435 w 70252"/>
                <a:gd name="connsiteY23" fmla="*/ 58674 h 96583"/>
                <a:gd name="connsiteX24" fmla="*/ 46672 w 70252"/>
                <a:gd name="connsiteY24" fmla="*/ 43053 h 96583"/>
                <a:gd name="connsiteX25" fmla="*/ 35814 w 70252"/>
                <a:gd name="connsiteY25" fmla="*/ 38291 h 96583"/>
                <a:gd name="connsiteX26" fmla="*/ 25051 w 70252"/>
                <a:gd name="connsiteY26" fmla="*/ 44006 h 96583"/>
                <a:gd name="connsiteX27" fmla="*/ 21622 w 70252"/>
                <a:gd name="connsiteY27" fmla="*/ 61055 h 96583"/>
                <a:gd name="connsiteX28" fmla="*/ 24574 w 70252"/>
                <a:gd name="connsiteY28" fmla="*/ 73533 h 96583"/>
                <a:gd name="connsiteX29" fmla="*/ 30575 w 70252"/>
                <a:gd name="connsiteY29" fmla="*/ 80010 h 96583"/>
                <a:gd name="connsiteX30" fmla="*/ 38290 w 70252"/>
                <a:gd name="connsiteY30" fmla="*/ 81534 h 96583"/>
                <a:gd name="connsiteX31" fmla="*/ 48482 w 70252"/>
                <a:gd name="connsiteY31" fmla="*/ 75438 h 9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252" h="96583">
                  <a:moveTo>
                    <a:pt x="32671" y="93536"/>
                  </a:moveTo>
                  <a:cubicBezTo>
                    <a:pt x="28765" y="92012"/>
                    <a:pt x="25717" y="89345"/>
                    <a:pt x="23431" y="85630"/>
                  </a:cubicBezTo>
                  <a:lnTo>
                    <a:pt x="23336" y="85630"/>
                  </a:lnTo>
                  <a:cubicBezTo>
                    <a:pt x="23431" y="87249"/>
                    <a:pt x="23431" y="89154"/>
                    <a:pt x="23336" y="91345"/>
                  </a:cubicBezTo>
                  <a:cubicBezTo>
                    <a:pt x="23241" y="93536"/>
                    <a:pt x="23146" y="94964"/>
                    <a:pt x="22955" y="95536"/>
                  </a:cubicBezTo>
                  <a:lnTo>
                    <a:pt x="5429" y="96584"/>
                  </a:lnTo>
                  <a:cubicBezTo>
                    <a:pt x="5429" y="92583"/>
                    <a:pt x="5429" y="87249"/>
                    <a:pt x="4953" y="80582"/>
                  </a:cubicBezTo>
                  <a:lnTo>
                    <a:pt x="0" y="1143"/>
                  </a:lnTo>
                  <a:lnTo>
                    <a:pt x="18002" y="0"/>
                  </a:lnTo>
                  <a:lnTo>
                    <a:pt x="19621" y="26765"/>
                  </a:lnTo>
                  <a:cubicBezTo>
                    <a:pt x="19717" y="28766"/>
                    <a:pt x="19812" y="30766"/>
                    <a:pt x="19907" y="32766"/>
                  </a:cubicBezTo>
                  <a:cubicBezTo>
                    <a:pt x="19907" y="34766"/>
                    <a:pt x="19907" y="36100"/>
                    <a:pt x="19907" y="36671"/>
                  </a:cubicBezTo>
                  <a:lnTo>
                    <a:pt x="20193" y="36671"/>
                  </a:lnTo>
                  <a:cubicBezTo>
                    <a:pt x="22193" y="32385"/>
                    <a:pt x="24955" y="29147"/>
                    <a:pt x="28670" y="27051"/>
                  </a:cubicBezTo>
                  <a:cubicBezTo>
                    <a:pt x="32385" y="24860"/>
                    <a:pt x="36671" y="23622"/>
                    <a:pt x="41529" y="23336"/>
                  </a:cubicBezTo>
                  <a:cubicBezTo>
                    <a:pt x="47149" y="22955"/>
                    <a:pt x="52006" y="24194"/>
                    <a:pt x="56197" y="27051"/>
                  </a:cubicBezTo>
                  <a:cubicBezTo>
                    <a:pt x="60388" y="29909"/>
                    <a:pt x="63627" y="33909"/>
                    <a:pt x="65913" y="39148"/>
                  </a:cubicBezTo>
                  <a:cubicBezTo>
                    <a:pt x="68199" y="44387"/>
                    <a:pt x="69628" y="50578"/>
                    <a:pt x="70104" y="57531"/>
                  </a:cubicBezTo>
                  <a:cubicBezTo>
                    <a:pt x="70580" y="64675"/>
                    <a:pt x="69913" y="70961"/>
                    <a:pt x="68104" y="76581"/>
                  </a:cubicBezTo>
                  <a:cubicBezTo>
                    <a:pt x="66294" y="82201"/>
                    <a:pt x="63436" y="86678"/>
                    <a:pt x="59531" y="90011"/>
                  </a:cubicBezTo>
                  <a:cubicBezTo>
                    <a:pt x="55626" y="93345"/>
                    <a:pt x="50673" y="95155"/>
                    <a:pt x="44863" y="95536"/>
                  </a:cubicBezTo>
                  <a:cubicBezTo>
                    <a:pt x="40481" y="95822"/>
                    <a:pt x="36385" y="95155"/>
                    <a:pt x="32480" y="93631"/>
                  </a:cubicBezTo>
                  <a:close/>
                  <a:moveTo>
                    <a:pt x="48482" y="75438"/>
                  </a:moveTo>
                  <a:cubicBezTo>
                    <a:pt x="50959" y="71628"/>
                    <a:pt x="51911" y="66008"/>
                    <a:pt x="51435" y="58674"/>
                  </a:cubicBezTo>
                  <a:cubicBezTo>
                    <a:pt x="51054" y="51721"/>
                    <a:pt x="49435" y="46482"/>
                    <a:pt x="46672" y="43053"/>
                  </a:cubicBezTo>
                  <a:cubicBezTo>
                    <a:pt x="43910" y="39624"/>
                    <a:pt x="40291" y="38005"/>
                    <a:pt x="35814" y="38291"/>
                  </a:cubicBezTo>
                  <a:cubicBezTo>
                    <a:pt x="31432" y="38576"/>
                    <a:pt x="27908" y="40481"/>
                    <a:pt x="25051" y="44006"/>
                  </a:cubicBezTo>
                  <a:cubicBezTo>
                    <a:pt x="22288" y="47530"/>
                    <a:pt x="21145" y="53245"/>
                    <a:pt x="21622" y="61055"/>
                  </a:cubicBezTo>
                  <a:cubicBezTo>
                    <a:pt x="21907" y="66294"/>
                    <a:pt x="22955" y="70485"/>
                    <a:pt x="24574" y="73533"/>
                  </a:cubicBezTo>
                  <a:cubicBezTo>
                    <a:pt x="26194" y="76676"/>
                    <a:pt x="28289" y="78772"/>
                    <a:pt x="30575" y="80010"/>
                  </a:cubicBezTo>
                  <a:cubicBezTo>
                    <a:pt x="32956" y="81248"/>
                    <a:pt x="35528" y="81724"/>
                    <a:pt x="38290" y="81534"/>
                  </a:cubicBezTo>
                  <a:cubicBezTo>
                    <a:pt x="42577" y="81248"/>
                    <a:pt x="46006" y="79248"/>
                    <a:pt x="48482" y="75438"/>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4" name="Freeform: Shape 82">
              <a:extLst>
                <a:ext uri="{FF2B5EF4-FFF2-40B4-BE49-F238E27FC236}">
                  <a16:creationId xmlns:a16="http://schemas.microsoft.com/office/drawing/2014/main" id="{7BABD063-58B4-C931-1D71-EFC36222F1B0}"/>
                </a:ext>
              </a:extLst>
            </p:cNvPr>
            <p:cNvSpPr/>
            <p:nvPr/>
          </p:nvSpPr>
          <p:spPr>
            <a:xfrm>
              <a:off x="7243003" y="1771263"/>
              <a:ext cx="77970" cy="85178"/>
            </a:xfrm>
            <a:custGeom>
              <a:avLst/>
              <a:gdLst>
                <a:gd name="connsiteX0" fmla="*/ 7810 w 66198"/>
                <a:gd name="connsiteY0" fmla="*/ 65627 h 72319"/>
                <a:gd name="connsiteX1" fmla="*/ 1619 w 66198"/>
                <a:gd name="connsiteY1" fmla="*/ 46387 h 72319"/>
                <a:gd name="connsiteX2" fmla="*/ 0 w 66198"/>
                <a:gd name="connsiteY2" fmla="*/ 2286 h 72319"/>
                <a:gd name="connsiteX3" fmla="*/ 18097 w 66198"/>
                <a:gd name="connsiteY3" fmla="*/ 1619 h 72319"/>
                <a:gd name="connsiteX4" fmla="*/ 19526 w 66198"/>
                <a:gd name="connsiteY4" fmla="*/ 40577 h 72319"/>
                <a:gd name="connsiteX5" fmla="*/ 22574 w 66198"/>
                <a:gd name="connsiteY5" fmla="*/ 52578 h 72319"/>
                <a:gd name="connsiteX6" fmla="*/ 31813 w 66198"/>
                <a:gd name="connsiteY6" fmla="*/ 56483 h 72319"/>
                <a:gd name="connsiteX7" fmla="*/ 39529 w 66198"/>
                <a:gd name="connsiteY7" fmla="*/ 53912 h 72319"/>
                <a:gd name="connsiteX8" fmla="*/ 44767 w 66198"/>
                <a:gd name="connsiteY8" fmla="*/ 47339 h 72319"/>
                <a:gd name="connsiteX9" fmla="*/ 46387 w 66198"/>
                <a:gd name="connsiteY9" fmla="*/ 37909 h 72319"/>
                <a:gd name="connsiteX10" fmla="*/ 45053 w 66198"/>
                <a:gd name="connsiteY10" fmla="*/ 667 h 72319"/>
                <a:gd name="connsiteX11" fmla="*/ 63151 w 66198"/>
                <a:gd name="connsiteY11" fmla="*/ 0 h 72319"/>
                <a:gd name="connsiteX12" fmla="*/ 65151 w 66198"/>
                <a:gd name="connsiteY12" fmla="*/ 53912 h 72319"/>
                <a:gd name="connsiteX13" fmla="*/ 65627 w 66198"/>
                <a:gd name="connsiteY13" fmla="*/ 62960 h 72319"/>
                <a:gd name="connsiteX14" fmla="*/ 66199 w 66198"/>
                <a:gd name="connsiteY14" fmla="*/ 69437 h 72319"/>
                <a:gd name="connsiteX15" fmla="*/ 48958 w 66198"/>
                <a:gd name="connsiteY15" fmla="*/ 70104 h 72319"/>
                <a:gd name="connsiteX16" fmla="*/ 48292 w 66198"/>
                <a:gd name="connsiteY16" fmla="*/ 64294 h 72319"/>
                <a:gd name="connsiteX17" fmla="*/ 47720 w 66198"/>
                <a:gd name="connsiteY17" fmla="*/ 57626 h 72319"/>
                <a:gd name="connsiteX18" fmla="*/ 47434 w 66198"/>
                <a:gd name="connsiteY18" fmla="*/ 57626 h 72319"/>
                <a:gd name="connsiteX19" fmla="*/ 38671 w 66198"/>
                <a:gd name="connsiteY19" fmla="*/ 68485 h 72319"/>
                <a:gd name="connsiteX20" fmla="*/ 25527 w 66198"/>
                <a:gd name="connsiteY20" fmla="*/ 72295 h 72319"/>
                <a:gd name="connsiteX21" fmla="*/ 7906 w 66198"/>
                <a:gd name="connsiteY21" fmla="*/ 65723 h 7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 h="72319">
                  <a:moveTo>
                    <a:pt x="7810" y="65627"/>
                  </a:moveTo>
                  <a:cubicBezTo>
                    <a:pt x="4000" y="60960"/>
                    <a:pt x="1905" y="54483"/>
                    <a:pt x="1619" y="46387"/>
                  </a:cubicBezTo>
                  <a:lnTo>
                    <a:pt x="0" y="2286"/>
                  </a:lnTo>
                  <a:lnTo>
                    <a:pt x="18097" y="1619"/>
                  </a:lnTo>
                  <a:lnTo>
                    <a:pt x="19526" y="40577"/>
                  </a:lnTo>
                  <a:cubicBezTo>
                    <a:pt x="19717" y="45720"/>
                    <a:pt x="20765" y="49720"/>
                    <a:pt x="22574" y="52578"/>
                  </a:cubicBezTo>
                  <a:cubicBezTo>
                    <a:pt x="24479" y="55340"/>
                    <a:pt x="27527" y="56674"/>
                    <a:pt x="31813" y="56483"/>
                  </a:cubicBezTo>
                  <a:cubicBezTo>
                    <a:pt x="34671" y="56388"/>
                    <a:pt x="37243" y="55531"/>
                    <a:pt x="39529" y="53912"/>
                  </a:cubicBezTo>
                  <a:cubicBezTo>
                    <a:pt x="41815" y="52292"/>
                    <a:pt x="43529" y="50101"/>
                    <a:pt x="44767" y="47339"/>
                  </a:cubicBezTo>
                  <a:cubicBezTo>
                    <a:pt x="46006" y="44577"/>
                    <a:pt x="46577" y="41434"/>
                    <a:pt x="46387" y="37909"/>
                  </a:cubicBezTo>
                  <a:lnTo>
                    <a:pt x="45053" y="667"/>
                  </a:lnTo>
                  <a:lnTo>
                    <a:pt x="63151" y="0"/>
                  </a:lnTo>
                  <a:lnTo>
                    <a:pt x="65151" y="53912"/>
                  </a:lnTo>
                  <a:cubicBezTo>
                    <a:pt x="65246" y="56864"/>
                    <a:pt x="65437" y="59817"/>
                    <a:pt x="65627" y="62960"/>
                  </a:cubicBezTo>
                  <a:cubicBezTo>
                    <a:pt x="65818" y="66104"/>
                    <a:pt x="66008" y="68294"/>
                    <a:pt x="66199" y="69437"/>
                  </a:cubicBezTo>
                  <a:lnTo>
                    <a:pt x="48958" y="70104"/>
                  </a:lnTo>
                  <a:cubicBezTo>
                    <a:pt x="48768" y="69056"/>
                    <a:pt x="48577" y="67151"/>
                    <a:pt x="48292" y="64294"/>
                  </a:cubicBezTo>
                  <a:cubicBezTo>
                    <a:pt x="48006" y="61436"/>
                    <a:pt x="47815" y="59245"/>
                    <a:pt x="47720" y="57626"/>
                  </a:cubicBezTo>
                  <a:lnTo>
                    <a:pt x="47434" y="57626"/>
                  </a:lnTo>
                  <a:cubicBezTo>
                    <a:pt x="45244" y="62484"/>
                    <a:pt x="42386" y="66104"/>
                    <a:pt x="38671" y="68485"/>
                  </a:cubicBezTo>
                  <a:cubicBezTo>
                    <a:pt x="35052" y="70866"/>
                    <a:pt x="30670" y="72104"/>
                    <a:pt x="25527" y="72295"/>
                  </a:cubicBezTo>
                  <a:cubicBezTo>
                    <a:pt x="17621" y="72581"/>
                    <a:pt x="11716" y="70390"/>
                    <a:pt x="7906" y="65723"/>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5" name="Freeform: Shape 83">
              <a:extLst>
                <a:ext uri="{FF2B5EF4-FFF2-40B4-BE49-F238E27FC236}">
                  <a16:creationId xmlns:a16="http://schemas.microsoft.com/office/drawing/2014/main" id="{C9AED400-2F04-A495-3C44-53EDD2B3A264}"/>
                </a:ext>
              </a:extLst>
            </p:cNvPr>
            <p:cNvSpPr/>
            <p:nvPr/>
          </p:nvSpPr>
          <p:spPr>
            <a:xfrm>
              <a:off x="7334101" y="1768907"/>
              <a:ext cx="68546" cy="85159"/>
            </a:xfrm>
            <a:custGeom>
              <a:avLst/>
              <a:gdLst>
                <a:gd name="connsiteX0" fmla="*/ 13621 w 58197"/>
                <a:gd name="connsiteY0" fmla="*/ 69914 h 72303"/>
                <a:gd name="connsiteX1" fmla="*/ 0 w 58197"/>
                <a:gd name="connsiteY1" fmla="*/ 62579 h 72303"/>
                <a:gd name="connsiteX2" fmla="*/ 8001 w 58197"/>
                <a:gd name="connsiteY2" fmla="*/ 50006 h 72303"/>
                <a:gd name="connsiteX3" fmla="*/ 18860 w 58197"/>
                <a:gd name="connsiteY3" fmla="*/ 56483 h 72303"/>
                <a:gd name="connsiteX4" fmla="*/ 29527 w 58197"/>
                <a:gd name="connsiteY4" fmla="*/ 58579 h 72303"/>
                <a:gd name="connsiteX5" fmla="*/ 38386 w 58197"/>
                <a:gd name="connsiteY5" fmla="*/ 56959 h 72303"/>
                <a:gd name="connsiteX6" fmla="*/ 41529 w 58197"/>
                <a:gd name="connsiteY6" fmla="*/ 51721 h 72303"/>
                <a:gd name="connsiteX7" fmla="*/ 39815 w 58197"/>
                <a:gd name="connsiteY7" fmla="*/ 47434 h 72303"/>
                <a:gd name="connsiteX8" fmla="*/ 35528 w 58197"/>
                <a:gd name="connsiteY8" fmla="*/ 45053 h 72303"/>
                <a:gd name="connsiteX9" fmla="*/ 28099 w 58197"/>
                <a:gd name="connsiteY9" fmla="*/ 43244 h 72303"/>
                <a:gd name="connsiteX10" fmla="*/ 24670 w 58197"/>
                <a:gd name="connsiteY10" fmla="*/ 42482 h 72303"/>
                <a:gd name="connsiteX11" fmla="*/ 12954 w 58197"/>
                <a:gd name="connsiteY11" fmla="*/ 38672 h 72303"/>
                <a:gd name="connsiteX12" fmla="*/ 5239 w 58197"/>
                <a:gd name="connsiteY12" fmla="*/ 32385 h 72303"/>
                <a:gd name="connsiteX13" fmla="*/ 2096 w 58197"/>
                <a:gd name="connsiteY13" fmla="*/ 21527 h 72303"/>
                <a:gd name="connsiteX14" fmla="*/ 5048 w 58197"/>
                <a:gd name="connsiteY14" fmla="*/ 10192 h 72303"/>
                <a:gd name="connsiteX15" fmla="*/ 14192 w 58197"/>
                <a:gd name="connsiteY15" fmla="*/ 2762 h 72303"/>
                <a:gd name="connsiteX16" fmla="*/ 28861 w 58197"/>
                <a:gd name="connsiteY16" fmla="*/ 0 h 72303"/>
                <a:gd name="connsiteX17" fmla="*/ 43910 w 58197"/>
                <a:gd name="connsiteY17" fmla="*/ 2286 h 72303"/>
                <a:gd name="connsiteX18" fmla="*/ 55626 w 58197"/>
                <a:gd name="connsiteY18" fmla="*/ 9620 h 72303"/>
                <a:gd name="connsiteX19" fmla="*/ 46577 w 58197"/>
                <a:gd name="connsiteY19" fmla="*/ 20479 h 72303"/>
                <a:gd name="connsiteX20" fmla="*/ 29242 w 58197"/>
                <a:gd name="connsiteY20" fmla="*/ 13525 h 72303"/>
                <a:gd name="connsiteX21" fmla="*/ 18669 w 58197"/>
                <a:gd name="connsiteY21" fmla="*/ 19907 h 72303"/>
                <a:gd name="connsiteX22" fmla="*/ 20098 w 58197"/>
                <a:gd name="connsiteY22" fmla="*/ 23622 h 72303"/>
                <a:gd name="connsiteX23" fmla="*/ 23813 w 58197"/>
                <a:gd name="connsiteY23" fmla="*/ 25718 h 72303"/>
                <a:gd name="connsiteX24" fmla="*/ 30290 w 58197"/>
                <a:gd name="connsiteY24" fmla="*/ 27337 h 72303"/>
                <a:gd name="connsiteX25" fmla="*/ 33623 w 58197"/>
                <a:gd name="connsiteY25" fmla="*/ 28099 h 72303"/>
                <a:gd name="connsiteX26" fmla="*/ 46387 w 58197"/>
                <a:gd name="connsiteY26" fmla="*/ 32004 h 72303"/>
                <a:gd name="connsiteX27" fmla="*/ 54769 w 58197"/>
                <a:gd name="connsiteY27" fmla="*/ 38576 h 72303"/>
                <a:gd name="connsiteX28" fmla="*/ 58198 w 58197"/>
                <a:gd name="connsiteY28" fmla="*/ 50292 h 72303"/>
                <a:gd name="connsiteX29" fmla="*/ 55054 w 58197"/>
                <a:gd name="connsiteY29" fmla="*/ 61817 h 72303"/>
                <a:gd name="connsiteX30" fmla="*/ 45339 w 58197"/>
                <a:gd name="connsiteY30" fmla="*/ 69437 h 72303"/>
                <a:gd name="connsiteX31" fmla="*/ 29908 w 58197"/>
                <a:gd name="connsiteY31" fmla="*/ 72295 h 72303"/>
                <a:gd name="connsiteX32" fmla="*/ 13811 w 58197"/>
                <a:gd name="connsiteY32" fmla="*/ 70199 h 7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197" h="72303">
                  <a:moveTo>
                    <a:pt x="13621" y="69914"/>
                  </a:moveTo>
                  <a:cubicBezTo>
                    <a:pt x="8858" y="68390"/>
                    <a:pt x="4381" y="65913"/>
                    <a:pt x="0" y="62579"/>
                  </a:cubicBezTo>
                  <a:lnTo>
                    <a:pt x="8001" y="50006"/>
                  </a:lnTo>
                  <a:cubicBezTo>
                    <a:pt x="11906" y="52864"/>
                    <a:pt x="15526" y="55055"/>
                    <a:pt x="18860" y="56483"/>
                  </a:cubicBezTo>
                  <a:cubicBezTo>
                    <a:pt x="22193" y="57912"/>
                    <a:pt x="25718" y="58579"/>
                    <a:pt x="29527" y="58579"/>
                  </a:cubicBezTo>
                  <a:cubicBezTo>
                    <a:pt x="33338" y="58579"/>
                    <a:pt x="36290" y="58007"/>
                    <a:pt x="38386" y="56959"/>
                  </a:cubicBezTo>
                  <a:cubicBezTo>
                    <a:pt x="40481" y="55912"/>
                    <a:pt x="41529" y="54197"/>
                    <a:pt x="41529" y="51721"/>
                  </a:cubicBezTo>
                  <a:cubicBezTo>
                    <a:pt x="41529" y="49911"/>
                    <a:pt x="40958" y="48482"/>
                    <a:pt x="39815" y="47434"/>
                  </a:cubicBezTo>
                  <a:cubicBezTo>
                    <a:pt x="38672" y="46387"/>
                    <a:pt x="37243" y="45530"/>
                    <a:pt x="35528" y="45053"/>
                  </a:cubicBezTo>
                  <a:cubicBezTo>
                    <a:pt x="33814" y="44482"/>
                    <a:pt x="31337" y="43910"/>
                    <a:pt x="28099" y="43244"/>
                  </a:cubicBezTo>
                  <a:lnTo>
                    <a:pt x="24670" y="42482"/>
                  </a:lnTo>
                  <a:cubicBezTo>
                    <a:pt x="20002" y="41339"/>
                    <a:pt x="16097" y="40100"/>
                    <a:pt x="12954" y="38672"/>
                  </a:cubicBezTo>
                  <a:cubicBezTo>
                    <a:pt x="9811" y="37243"/>
                    <a:pt x="7239" y="35147"/>
                    <a:pt x="5239" y="32385"/>
                  </a:cubicBezTo>
                  <a:cubicBezTo>
                    <a:pt x="3239" y="29623"/>
                    <a:pt x="2191" y="26003"/>
                    <a:pt x="2096" y="21527"/>
                  </a:cubicBezTo>
                  <a:cubicBezTo>
                    <a:pt x="2096" y="17145"/>
                    <a:pt x="3048" y="13335"/>
                    <a:pt x="5048" y="10192"/>
                  </a:cubicBezTo>
                  <a:cubicBezTo>
                    <a:pt x="7049" y="7049"/>
                    <a:pt x="10192" y="4572"/>
                    <a:pt x="14192" y="2762"/>
                  </a:cubicBezTo>
                  <a:cubicBezTo>
                    <a:pt x="18193" y="1048"/>
                    <a:pt x="23146" y="95"/>
                    <a:pt x="28861" y="0"/>
                  </a:cubicBezTo>
                  <a:cubicBezTo>
                    <a:pt x="34385" y="0"/>
                    <a:pt x="39338" y="667"/>
                    <a:pt x="43910" y="2286"/>
                  </a:cubicBezTo>
                  <a:cubicBezTo>
                    <a:pt x="48482" y="3905"/>
                    <a:pt x="52388" y="6287"/>
                    <a:pt x="55626" y="9620"/>
                  </a:cubicBezTo>
                  <a:lnTo>
                    <a:pt x="46577" y="20479"/>
                  </a:lnTo>
                  <a:cubicBezTo>
                    <a:pt x="41529" y="15716"/>
                    <a:pt x="35814" y="13335"/>
                    <a:pt x="29242" y="13525"/>
                  </a:cubicBezTo>
                  <a:cubicBezTo>
                    <a:pt x="22098" y="13621"/>
                    <a:pt x="18574" y="15716"/>
                    <a:pt x="18669" y="19907"/>
                  </a:cubicBezTo>
                  <a:cubicBezTo>
                    <a:pt x="18669" y="21527"/>
                    <a:pt x="19145" y="22765"/>
                    <a:pt x="20098" y="23622"/>
                  </a:cubicBezTo>
                  <a:cubicBezTo>
                    <a:pt x="21050" y="24479"/>
                    <a:pt x="22289" y="25241"/>
                    <a:pt x="23813" y="25718"/>
                  </a:cubicBezTo>
                  <a:cubicBezTo>
                    <a:pt x="25337" y="26194"/>
                    <a:pt x="27527" y="26765"/>
                    <a:pt x="30290" y="27337"/>
                  </a:cubicBezTo>
                  <a:lnTo>
                    <a:pt x="33623" y="28099"/>
                  </a:lnTo>
                  <a:cubicBezTo>
                    <a:pt x="38767" y="29337"/>
                    <a:pt x="43053" y="30575"/>
                    <a:pt x="46387" y="32004"/>
                  </a:cubicBezTo>
                  <a:cubicBezTo>
                    <a:pt x="49721" y="33433"/>
                    <a:pt x="52483" y="35624"/>
                    <a:pt x="54769" y="38576"/>
                  </a:cubicBezTo>
                  <a:cubicBezTo>
                    <a:pt x="57055" y="41529"/>
                    <a:pt x="58102" y="45434"/>
                    <a:pt x="58198" y="50292"/>
                  </a:cubicBezTo>
                  <a:cubicBezTo>
                    <a:pt x="58198" y="54674"/>
                    <a:pt x="57245" y="58579"/>
                    <a:pt x="55054" y="61817"/>
                  </a:cubicBezTo>
                  <a:cubicBezTo>
                    <a:pt x="52864" y="65056"/>
                    <a:pt x="49625" y="67628"/>
                    <a:pt x="45339" y="69437"/>
                  </a:cubicBezTo>
                  <a:cubicBezTo>
                    <a:pt x="41053" y="71247"/>
                    <a:pt x="35909" y="72200"/>
                    <a:pt x="29908" y="72295"/>
                  </a:cubicBezTo>
                  <a:cubicBezTo>
                    <a:pt x="23908" y="72390"/>
                    <a:pt x="18574" y="71723"/>
                    <a:pt x="13811" y="70199"/>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6" name="Freeform: Shape 84">
              <a:extLst>
                <a:ext uri="{FF2B5EF4-FFF2-40B4-BE49-F238E27FC236}">
                  <a16:creationId xmlns:a16="http://schemas.microsoft.com/office/drawing/2014/main" id="{3B2FBDAA-37DD-D473-C148-7BACEC462E8D}"/>
                </a:ext>
              </a:extLst>
            </p:cNvPr>
            <p:cNvSpPr/>
            <p:nvPr/>
          </p:nvSpPr>
          <p:spPr>
            <a:xfrm>
              <a:off x="7417905" y="1735140"/>
              <a:ext cx="24241" cy="116897"/>
            </a:xfrm>
            <a:custGeom>
              <a:avLst/>
              <a:gdLst>
                <a:gd name="connsiteX0" fmla="*/ 1143 w 20581"/>
                <a:gd name="connsiteY0" fmla="*/ 29432 h 99250"/>
                <a:gd name="connsiteX1" fmla="*/ 19241 w 20581"/>
                <a:gd name="connsiteY1" fmla="*/ 29718 h 99250"/>
                <a:gd name="connsiteX2" fmla="*/ 18098 w 20581"/>
                <a:gd name="connsiteY2" fmla="*/ 99251 h 99250"/>
                <a:gd name="connsiteX3" fmla="*/ 0 w 20581"/>
                <a:gd name="connsiteY3" fmla="*/ 98965 h 99250"/>
                <a:gd name="connsiteX4" fmla="*/ 1143 w 20581"/>
                <a:gd name="connsiteY4" fmla="*/ 29432 h 99250"/>
                <a:gd name="connsiteX5" fmla="*/ 3048 w 20581"/>
                <a:gd name="connsiteY5" fmla="*/ 17431 h 99250"/>
                <a:gd name="connsiteX6" fmla="*/ 476 w 20581"/>
                <a:gd name="connsiteY6" fmla="*/ 10001 h 99250"/>
                <a:gd name="connsiteX7" fmla="*/ 3334 w 20581"/>
                <a:gd name="connsiteY7" fmla="*/ 2572 h 99250"/>
                <a:gd name="connsiteX8" fmla="*/ 10763 w 20581"/>
                <a:gd name="connsiteY8" fmla="*/ 0 h 99250"/>
                <a:gd name="connsiteX9" fmla="*/ 18002 w 20581"/>
                <a:gd name="connsiteY9" fmla="*/ 2858 h 99250"/>
                <a:gd name="connsiteX10" fmla="*/ 20574 w 20581"/>
                <a:gd name="connsiteY10" fmla="*/ 10287 h 99250"/>
                <a:gd name="connsiteX11" fmla="*/ 17717 w 20581"/>
                <a:gd name="connsiteY11" fmla="*/ 17621 h 99250"/>
                <a:gd name="connsiteX12" fmla="*/ 10477 w 20581"/>
                <a:gd name="connsiteY12" fmla="*/ 20288 h 99250"/>
                <a:gd name="connsiteX13" fmla="*/ 3048 w 20581"/>
                <a:gd name="connsiteY13" fmla="*/ 1743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1" h="99250">
                  <a:moveTo>
                    <a:pt x="1143" y="29432"/>
                  </a:moveTo>
                  <a:lnTo>
                    <a:pt x="19241" y="29718"/>
                  </a:lnTo>
                  <a:lnTo>
                    <a:pt x="18098" y="99251"/>
                  </a:lnTo>
                  <a:lnTo>
                    <a:pt x="0" y="98965"/>
                  </a:lnTo>
                  <a:lnTo>
                    <a:pt x="1143" y="29432"/>
                  </a:lnTo>
                  <a:close/>
                  <a:moveTo>
                    <a:pt x="3048" y="17431"/>
                  </a:moveTo>
                  <a:cubicBezTo>
                    <a:pt x="1238" y="15621"/>
                    <a:pt x="381" y="13145"/>
                    <a:pt x="476" y="10001"/>
                  </a:cubicBezTo>
                  <a:cubicBezTo>
                    <a:pt x="476" y="6858"/>
                    <a:pt x="1429" y="4382"/>
                    <a:pt x="3334" y="2572"/>
                  </a:cubicBezTo>
                  <a:cubicBezTo>
                    <a:pt x="5239" y="762"/>
                    <a:pt x="7620" y="0"/>
                    <a:pt x="10763" y="0"/>
                  </a:cubicBezTo>
                  <a:cubicBezTo>
                    <a:pt x="13811" y="0"/>
                    <a:pt x="16192" y="953"/>
                    <a:pt x="18002" y="2858"/>
                  </a:cubicBezTo>
                  <a:cubicBezTo>
                    <a:pt x="19812" y="4667"/>
                    <a:pt x="20669" y="7239"/>
                    <a:pt x="20574" y="10287"/>
                  </a:cubicBezTo>
                  <a:cubicBezTo>
                    <a:pt x="20574" y="13335"/>
                    <a:pt x="19621" y="15812"/>
                    <a:pt x="17717" y="17621"/>
                  </a:cubicBezTo>
                  <a:cubicBezTo>
                    <a:pt x="15812" y="19431"/>
                    <a:pt x="13430" y="20288"/>
                    <a:pt x="10477" y="20288"/>
                  </a:cubicBezTo>
                  <a:cubicBezTo>
                    <a:pt x="7334" y="20288"/>
                    <a:pt x="4858" y="19241"/>
                    <a:pt x="3048" y="17431"/>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7" name="Freeform: Shape 85">
              <a:extLst>
                <a:ext uri="{FF2B5EF4-FFF2-40B4-BE49-F238E27FC236}">
                  <a16:creationId xmlns:a16="http://schemas.microsoft.com/office/drawing/2014/main" id="{B0D97034-8F25-55FA-CEB7-72F68E332E90}"/>
                </a:ext>
              </a:extLst>
            </p:cNvPr>
            <p:cNvSpPr/>
            <p:nvPr/>
          </p:nvSpPr>
          <p:spPr>
            <a:xfrm>
              <a:off x="7461097" y="1769013"/>
              <a:ext cx="75394" cy="84146"/>
            </a:xfrm>
            <a:custGeom>
              <a:avLst/>
              <a:gdLst>
                <a:gd name="connsiteX0" fmla="*/ 952 w 64011"/>
                <a:gd name="connsiteY0" fmla="*/ 16294 h 71443"/>
                <a:gd name="connsiteX1" fmla="*/ 952 w 64011"/>
                <a:gd name="connsiteY1" fmla="*/ 7150 h 71443"/>
                <a:gd name="connsiteX2" fmla="*/ 762 w 64011"/>
                <a:gd name="connsiteY2" fmla="*/ 768 h 71443"/>
                <a:gd name="connsiteX3" fmla="*/ 18002 w 64011"/>
                <a:gd name="connsiteY3" fmla="*/ 1054 h 71443"/>
                <a:gd name="connsiteX4" fmla="*/ 18479 w 64011"/>
                <a:gd name="connsiteY4" fmla="*/ 6769 h 71443"/>
                <a:gd name="connsiteX5" fmla="*/ 18669 w 64011"/>
                <a:gd name="connsiteY5" fmla="*/ 13531 h 71443"/>
                <a:gd name="connsiteX6" fmla="*/ 18955 w 64011"/>
                <a:gd name="connsiteY6" fmla="*/ 13531 h 71443"/>
                <a:gd name="connsiteX7" fmla="*/ 28385 w 64011"/>
                <a:gd name="connsiteY7" fmla="*/ 3149 h 71443"/>
                <a:gd name="connsiteX8" fmla="*/ 41624 w 64011"/>
                <a:gd name="connsiteY8" fmla="*/ 6 h 71443"/>
                <a:gd name="connsiteX9" fmla="*/ 58865 w 64011"/>
                <a:gd name="connsiteY9" fmla="*/ 7626 h 71443"/>
                <a:gd name="connsiteX10" fmla="*/ 64008 w 64011"/>
                <a:gd name="connsiteY10" fmla="*/ 27343 h 71443"/>
                <a:gd name="connsiteX11" fmla="*/ 63151 w 64011"/>
                <a:gd name="connsiteY11" fmla="*/ 71443 h 71443"/>
                <a:gd name="connsiteX12" fmla="*/ 45149 w 64011"/>
                <a:gd name="connsiteY12" fmla="*/ 71062 h 71443"/>
                <a:gd name="connsiteX13" fmla="*/ 45910 w 64011"/>
                <a:gd name="connsiteY13" fmla="*/ 32105 h 71443"/>
                <a:gd name="connsiteX14" fmla="*/ 43529 w 64011"/>
                <a:gd name="connsiteY14" fmla="*/ 19913 h 71443"/>
                <a:gd name="connsiteX15" fmla="*/ 34576 w 64011"/>
                <a:gd name="connsiteY15" fmla="*/ 15436 h 71443"/>
                <a:gd name="connsiteX16" fmla="*/ 26670 w 64011"/>
                <a:gd name="connsiteY16" fmla="*/ 17532 h 71443"/>
                <a:gd name="connsiteX17" fmla="*/ 21050 w 64011"/>
                <a:gd name="connsiteY17" fmla="*/ 23818 h 71443"/>
                <a:gd name="connsiteX18" fmla="*/ 18860 w 64011"/>
                <a:gd name="connsiteY18" fmla="*/ 33248 h 71443"/>
                <a:gd name="connsiteX19" fmla="*/ 18098 w 64011"/>
                <a:gd name="connsiteY19" fmla="*/ 70586 h 71443"/>
                <a:gd name="connsiteX20" fmla="*/ 0 w 64011"/>
                <a:gd name="connsiteY20" fmla="*/ 70205 h 71443"/>
                <a:gd name="connsiteX21" fmla="*/ 1048 w 64011"/>
                <a:gd name="connsiteY21" fmla="*/ 16198 h 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011" h="71443">
                  <a:moveTo>
                    <a:pt x="952" y="16294"/>
                  </a:moveTo>
                  <a:cubicBezTo>
                    <a:pt x="952" y="13341"/>
                    <a:pt x="952" y="10293"/>
                    <a:pt x="952" y="7150"/>
                  </a:cubicBezTo>
                  <a:cubicBezTo>
                    <a:pt x="952" y="4006"/>
                    <a:pt x="857" y="1911"/>
                    <a:pt x="762" y="768"/>
                  </a:cubicBezTo>
                  <a:lnTo>
                    <a:pt x="18002" y="1054"/>
                  </a:lnTo>
                  <a:cubicBezTo>
                    <a:pt x="18193" y="2006"/>
                    <a:pt x="18288" y="3911"/>
                    <a:pt x="18479" y="6769"/>
                  </a:cubicBezTo>
                  <a:cubicBezTo>
                    <a:pt x="18574" y="9626"/>
                    <a:pt x="18669" y="11912"/>
                    <a:pt x="18669" y="13531"/>
                  </a:cubicBezTo>
                  <a:lnTo>
                    <a:pt x="18955" y="13531"/>
                  </a:lnTo>
                  <a:cubicBezTo>
                    <a:pt x="21527" y="8864"/>
                    <a:pt x="24670" y="5340"/>
                    <a:pt x="28385" y="3149"/>
                  </a:cubicBezTo>
                  <a:cubicBezTo>
                    <a:pt x="32099" y="958"/>
                    <a:pt x="36576" y="-89"/>
                    <a:pt x="41624" y="6"/>
                  </a:cubicBezTo>
                  <a:cubicBezTo>
                    <a:pt x="49530" y="196"/>
                    <a:pt x="55340" y="2673"/>
                    <a:pt x="58865" y="7626"/>
                  </a:cubicBezTo>
                  <a:cubicBezTo>
                    <a:pt x="62389" y="12579"/>
                    <a:pt x="64103" y="19151"/>
                    <a:pt x="64008" y="27343"/>
                  </a:cubicBezTo>
                  <a:lnTo>
                    <a:pt x="63151" y="71443"/>
                  </a:lnTo>
                  <a:lnTo>
                    <a:pt x="45149" y="71062"/>
                  </a:lnTo>
                  <a:lnTo>
                    <a:pt x="45910" y="32105"/>
                  </a:lnTo>
                  <a:cubicBezTo>
                    <a:pt x="46006" y="26866"/>
                    <a:pt x="45244" y="22771"/>
                    <a:pt x="43529" y="19913"/>
                  </a:cubicBezTo>
                  <a:cubicBezTo>
                    <a:pt x="41815" y="17056"/>
                    <a:pt x="38862" y="15532"/>
                    <a:pt x="34576" y="15436"/>
                  </a:cubicBezTo>
                  <a:cubicBezTo>
                    <a:pt x="31623" y="15436"/>
                    <a:pt x="29051" y="16103"/>
                    <a:pt x="26670" y="17532"/>
                  </a:cubicBezTo>
                  <a:cubicBezTo>
                    <a:pt x="24289" y="19056"/>
                    <a:pt x="22479" y="21151"/>
                    <a:pt x="21050" y="23818"/>
                  </a:cubicBezTo>
                  <a:cubicBezTo>
                    <a:pt x="19622" y="26581"/>
                    <a:pt x="18955" y="29724"/>
                    <a:pt x="18860" y="33248"/>
                  </a:cubicBezTo>
                  <a:lnTo>
                    <a:pt x="18098" y="70586"/>
                  </a:lnTo>
                  <a:lnTo>
                    <a:pt x="0" y="70205"/>
                  </a:lnTo>
                  <a:lnTo>
                    <a:pt x="1048" y="16198"/>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8" name="Freeform: Shape 86">
              <a:extLst>
                <a:ext uri="{FF2B5EF4-FFF2-40B4-BE49-F238E27FC236}">
                  <a16:creationId xmlns:a16="http://schemas.microsoft.com/office/drawing/2014/main" id="{5D605E7B-0685-76D5-B1CE-B2ECCF500FE8}"/>
                </a:ext>
              </a:extLst>
            </p:cNvPr>
            <p:cNvSpPr/>
            <p:nvPr/>
          </p:nvSpPr>
          <p:spPr>
            <a:xfrm>
              <a:off x="7551991" y="1771883"/>
              <a:ext cx="75096" cy="85279"/>
            </a:xfrm>
            <a:custGeom>
              <a:avLst/>
              <a:gdLst>
                <a:gd name="connsiteX0" fmla="*/ 7793 w 63758"/>
                <a:gd name="connsiteY0" fmla="*/ 62149 h 72405"/>
                <a:gd name="connsiteX1" fmla="*/ 78 w 63758"/>
                <a:gd name="connsiteY1" fmla="*/ 34622 h 72405"/>
                <a:gd name="connsiteX2" fmla="*/ 5317 w 63758"/>
                <a:gd name="connsiteY2" fmla="*/ 14619 h 72405"/>
                <a:gd name="connsiteX3" fmla="*/ 17604 w 63758"/>
                <a:gd name="connsiteY3" fmla="*/ 3189 h 72405"/>
                <a:gd name="connsiteX4" fmla="*/ 34368 w 63758"/>
                <a:gd name="connsiteY4" fmla="*/ 46 h 72405"/>
                <a:gd name="connsiteX5" fmla="*/ 51703 w 63758"/>
                <a:gd name="connsiteY5" fmla="*/ 5380 h 72405"/>
                <a:gd name="connsiteX6" fmla="*/ 61228 w 63758"/>
                <a:gd name="connsiteY6" fmla="*/ 17953 h 72405"/>
                <a:gd name="connsiteX7" fmla="*/ 63705 w 63758"/>
                <a:gd name="connsiteY7" fmla="*/ 35003 h 72405"/>
                <a:gd name="connsiteX8" fmla="*/ 63038 w 63758"/>
                <a:gd name="connsiteY8" fmla="*/ 42242 h 72405"/>
                <a:gd name="connsiteX9" fmla="*/ 18842 w 63758"/>
                <a:gd name="connsiteY9" fmla="*/ 40337 h 72405"/>
                <a:gd name="connsiteX10" fmla="*/ 22081 w 63758"/>
                <a:gd name="connsiteY10" fmla="*/ 53386 h 72405"/>
                <a:gd name="connsiteX11" fmla="*/ 33892 w 63758"/>
                <a:gd name="connsiteY11" fmla="*/ 58625 h 72405"/>
                <a:gd name="connsiteX12" fmla="*/ 40559 w 63758"/>
                <a:gd name="connsiteY12" fmla="*/ 58148 h 72405"/>
                <a:gd name="connsiteX13" fmla="*/ 46465 w 63758"/>
                <a:gd name="connsiteY13" fmla="*/ 56053 h 72405"/>
                <a:gd name="connsiteX14" fmla="*/ 53608 w 63758"/>
                <a:gd name="connsiteY14" fmla="*/ 51957 h 72405"/>
                <a:gd name="connsiteX15" fmla="*/ 60466 w 63758"/>
                <a:gd name="connsiteY15" fmla="*/ 63959 h 72405"/>
                <a:gd name="connsiteX16" fmla="*/ 47798 w 63758"/>
                <a:gd name="connsiteY16" fmla="*/ 70531 h 72405"/>
                <a:gd name="connsiteX17" fmla="*/ 32368 w 63758"/>
                <a:gd name="connsiteY17" fmla="*/ 72341 h 72405"/>
                <a:gd name="connsiteX18" fmla="*/ 7888 w 63758"/>
                <a:gd name="connsiteY18" fmla="*/ 62244 h 72405"/>
                <a:gd name="connsiteX19" fmla="*/ 46465 w 63758"/>
                <a:gd name="connsiteY19" fmla="*/ 29192 h 72405"/>
                <a:gd name="connsiteX20" fmla="*/ 43321 w 63758"/>
                <a:gd name="connsiteY20" fmla="*/ 17477 h 72405"/>
                <a:gd name="connsiteX21" fmla="*/ 33701 w 63758"/>
                <a:gd name="connsiteY21" fmla="*/ 13286 h 72405"/>
                <a:gd name="connsiteX22" fmla="*/ 23890 w 63758"/>
                <a:gd name="connsiteY22" fmla="*/ 16619 h 72405"/>
                <a:gd name="connsiteX23" fmla="*/ 19509 w 63758"/>
                <a:gd name="connsiteY23" fmla="*/ 27954 h 72405"/>
                <a:gd name="connsiteX24" fmla="*/ 46465 w 63758"/>
                <a:gd name="connsiteY24" fmla="*/ 29097 h 7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758" h="72405">
                  <a:moveTo>
                    <a:pt x="7793" y="62149"/>
                  </a:moveTo>
                  <a:cubicBezTo>
                    <a:pt x="2078" y="55862"/>
                    <a:pt x="-494" y="46718"/>
                    <a:pt x="78" y="34622"/>
                  </a:cubicBezTo>
                  <a:cubicBezTo>
                    <a:pt x="459" y="26525"/>
                    <a:pt x="2173" y="19953"/>
                    <a:pt x="5317" y="14619"/>
                  </a:cubicBezTo>
                  <a:cubicBezTo>
                    <a:pt x="8460" y="9380"/>
                    <a:pt x="12556" y="5570"/>
                    <a:pt x="17604" y="3189"/>
                  </a:cubicBezTo>
                  <a:cubicBezTo>
                    <a:pt x="22652" y="808"/>
                    <a:pt x="28272" y="-240"/>
                    <a:pt x="34368" y="46"/>
                  </a:cubicBezTo>
                  <a:cubicBezTo>
                    <a:pt x="41416" y="332"/>
                    <a:pt x="47227" y="2141"/>
                    <a:pt x="51703" y="5380"/>
                  </a:cubicBezTo>
                  <a:cubicBezTo>
                    <a:pt x="56180" y="8618"/>
                    <a:pt x="59419" y="12809"/>
                    <a:pt x="61228" y="17953"/>
                  </a:cubicBezTo>
                  <a:cubicBezTo>
                    <a:pt x="63133" y="23096"/>
                    <a:pt x="63991" y="28716"/>
                    <a:pt x="63705" y="35003"/>
                  </a:cubicBezTo>
                  <a:cubicBezTo>
                    <a:pt x="63610" y="37479"/>
                    <a:pt x="63324" y="39860"/>
                    <a:pt x="63038" y="42242"/>
                  </a:cubicBezTo>
                  <a:lnTo>
                    <a:pt x="18842" y="40337"/>
                  </a:lnTo>
                  <a:cubicBezTo>
                    <a:pt x="18652" y="45766"/>
                    <a:pt x="19699" y="50052"/>
                    <a:pt x="22081" y="53386"/>
                  </a:cubicBezTo>
                  <a:cubicBezTo>
                    <a:pt x="24462" y="56624"/>
                    <a:pt x="28462" y="58434"/>
                    <a:pt x="33892" y="58625"/>
                  </a:cubicBezTo>
                  <a:cubicBezTo>
                    <a:pt x="36368" y="58720"/>
                    <a:pt x="38559" y="58625"/>
                    <a:pt x="40559" y="58148"/>
                  </a:cubicBezTo>
                  <a:cubicBezTo>
                    <a:pt x="42559" y="57672"/>
                    <a:pt x="44560" y="57005"/>
                    <a:pt x="46465" y="56053"/>
                  </a:cubicBezTo>
                  <a:cubicBezTo>
                    <a:pt x="48370" y="55100"/>
                    <a:pt x="50751" y="53767"/>
                    <a:pt x="53608" y="51957"/>
                  </a:cubicBezTo>
                  <a:lnTo>
                    <a:pt x="60466" y="63959"/>
                  </a:lnTo>
                  <a:cubicBezTo>
                    <a:pt x="56275" y="66911"/>
                    <a:pt x="52084" y="69102"/>
                    <a:pt x="47798" y="70531"/>
                  </a:cubicBezTo>
                  <a:cubicBezTo>
                    <a:pt x="43607" y="71960"/>
                    <a:pt x="38464" y="72626"/>
                    <a:pt x="32368" y="72341"/>
                  </a:cubicBezTo>
                  <a:cubicBezTo>
                    <a:pt x="21700" y="71864"/>
                    <a:pt x="13508" y="68531"/>
                    <a:pt x="7888" y="62244"/>
                  </a:cubicBezTo>
                  <a:close/>
                  <a:moveTo>
                    <a:pt x="46465" y="29192"/>
                  </a:moveTo>
                  <a:cubicBezTo>
                    <a:pt x="46465" y="23954"/>
                    <a:pt x="45417" y="20048"/>
                    <a:pt x="43321" y="17477"/>
                  </a:cubicBezTo>
                  <a:cubicBezTo>
                    <a:pt x="41131" y="14905"/>
                    <a:pt x="37987" y="13476"/>
                    <a:pt x="33701" y="13286"/>
                  </a:cubicBezTo>
                  <a:cubicBezTo>
                    <a:pt x="29701" y="13095"/>
                    <a:pt x="26367" y="14238"/>
                    <a:pt x="23890" y="16619"/>
                  </a:cubicBezTo>
                  <a:cubicBezTo>
                    <a:pt x="21319" y="19001"/>
                    <a:pt x="19890" y="22811"/>
                    <a:pt x="19509" y="27954"/>
                  </a:cubicBezTo>
                  <a:lnTo>
                    <a:pt x="46465" y="29097"/>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9" name="Freeform: Shape 87">
              <a:extLst>
                <a:ext uri="{FF2B5EF4-FFF2-40B4-BE49-F238E27FC236}">
                  <a16:creationId xmlns:a16="http://schemas.microsoft.com/office/drawing/2014/main" id="{D2DBE3A4-1AEF-B795-DEA1-1D00B10F944B}"/>
                </a:ext>
              </a:extLst>
            </p:cNvPr>
            <p:cNvSpPr/>
            <p:nvPr/>
          </p:nvSpPr>
          <p:spPr>
            <a:xfrm>
              <a:off x="7634204" y="1776065"/>
              <a:ext cx="70341" cy="85195"/>
            </a:xfrm>
            <a:custGeom>
              <a:avLst/>
              <a:gdLst>
                <a:gd name="connsiteX0" fmla="*/ 12954 w 59721"/>
                <a:gd name="connsiteY0" fmla="*/ 68886 h 72334"/>
                <a:gd name="connsiteX1" fmla="*/ 0 w 59721"/>
                <a:gd name="connsiteY1" fmla="*/ 60408 h 72334"/>
                <a:gd name="connsiteX2" fmla="*/ 8954 w 59721"/>
                <a:gd name="connsiteY2" fmla="*/ 48502 h 72334"/>
                <a:gd name="connsiteX3" fmla="*/ 19241 w 59721"/>
                <a:gd name="connsiteY3" fmla="*/ 55836 h 72334"/>
                <a:gd name="connsiteX4" fmla="*/ 29718 w 59721"/>
                <a:gd name="connsiteY4" fmla="*/ 58694 h 72334"/>
                <a:gd name="connsiteX5" fmla="*/ 38672 w 59721"/>
                <a:gd name="connsiteY5" fmla="*/ 57837 h 72334"/>
                <a:gd name="connsiteX6" fmla="*/ 42196 w 59721"/>
                <a:gd name="connsiteY6" fmla="*/ 52884 h 72334"/>
                <a:gd name="connsiteX7" fmla="*/ 40767 w 59721"/>
                <a:gd name="connsiteY7" fmla="*/ 48502 h 72334"/>
                <a:gd name="connsiteX8" fmla="*/ 36671 w 59721"/>
                <a:gd name="connsiteY8" fmla="*/ 45740 h 72334"/>
                <a:gd name="connsiteX9" fmla="*/ 29432 w 59721"/>
                <a:gd name="connsiteY9" fmla="*/ 43263 h 72334"/>
                <a:gd name="connsiteX10" fmla="*/ 26099 w 59721"/>
                <a:gd name="connsiteY10" fmla="*/ 42216 h 72334"/>
                <a:gd name="connsiteX11" fmla="*/ 14669 w 59721"/>
                <a:gd name="connsiteY11" fmla="*/ 37453 h 72334"/>
                <a:gd name="connsiteX12" fmla="*/ 7525 w 59721"/>
                <a:gd name="connsiteY12" fmla="*/ 30595 h 72334"/>
                <a:gd name="connsiteX13" fmla="*/ 5239 w 59721"/>
                <a:gd name="connsiteY13" fmla="*/ 19451 h 72334"/>
                <a:gd name="connsiteX14" fmla="*/ 9144 w 59721"/>
                <a:gd name="connsiteY14" fmla="*/ 8402 h 72334"/>
                <a:gd name="connsiteX15" fmla="*/ 18860 w 59721"/>
                <a:gd name="connsiteY15" fmla="*/ 1734 h 72334"/>
                <a:gd name="connsiteX16" fmla="*/ 33719 w 59721"/>
                <a:gd name="connsiteY16" fmla="*/ 115 h 72334"/>
                <a:gd name="connsiteX17" fmla="*/ 48577 w 59721"/>
                <a:gd name="connsiteY17" fmla="*/ 3544 h 72334"/>
                <a:gd name="connsiteX18" fmla="*/ 59722 w 59721"/>
                <a:gd name="connsiteY18" fmla="*/ 11831 h 72334"/>
                <a:gd name="connsiteX19" fmla="*/ 49816 w 59721"/>
                <a:gd name="connsiteY19" fmla="*/ 21927 h 72334"/>
                <a:gd name="connsiteX20" fmla="*/ 33052 w 59721"/>
                <a:gd name="connsiteY20" fmla="*/ 13545 h 72334"/>
                <a:gd name="connsiteX21" fmla="*/ 22003 w 59721"/>
                <a:gd name="connsiteY21" fmla="*/ 19070 h 72334"/>
                <a:gd name="connsiteX22" fmla="*/ 23146 w 59721"/>
                <a:gd name="connsiteY22" fmla="*/ 22880 h 72334"/>
                <a:gd name="connsiteX23" fmla="*/ 26670 w 59721"/>
                <a:gd name="connsiteY23" fmla="*/ 25261 h 72334"/>
                <a:gd name="connsiteX24" fmla="*/ 33052 w 59721"/>
                <a:gd name="connsiteY24" fmla="*/ 27452 h 72334"/>
                <a:gd name="connsiteX25" fmla="*/ 36290 w 59721"/>
                <a:gd name="connsiteY25" fmla="*/ 28404 h 72334"/>
                <a:gd name="connsiteX26" fmla="*/ 48673 w 59721"/>
                <a:gd name="connsiteY26" fmla="*/ 33357 h 72334"/>
                <a:gd name="connsiteX27" fmla="*/ 56483 w 59721"/>
                <a:gd name="connsiteY27" fmla="*/ 40501 h 72334"/>
                <a:gd name="connsiteX28" fmla="*/ 58960 w 59721"/>
                <a:gd name="connsiteY28" fmla="*/ 52503 h 72334"/>
                <a:gd name="connsiteX29" fmla="*/ 54864 w 59721"/>
                <a:gd name="connsiteY29" fmla="*/ 63742 h 72334"/>
                <a:gd name="connsiteX30" fmla="*/ 44577 w 59721"/>
                <a:gd name="connsiteY30" fmla="*/ 70600 h 72334"/>
                <a:gd name="connsiteX31" fmla="*/ 28956 w 59721"/>
                <a:gd name="connsiteY31" fmla="*/ 72219 h 72334"/>
                <a:gd name="connsiteX32" fmla="*/ 13049 w 59721"/>
                <a:gd name="connsiteY32" fmla="*/ 68790 h 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21" h="72334">
                  <a:moveTo>
                    <a:pt x="12954" y="68886"/>
                  </a:moveTo>
                  <a:cubicBezTo>
                    <a:pt x="8382" y="66981"/>
                    <a:pt x="4000" y="64218"/>
                    <a:pt x="0" y="60408"/>
                  </a:cubicBezTo>
                  <a:lnTo>
                    <a:pt x="8954" y="48502"/>
                  </a:lnTo>
                  <a:cubicBezTo>
                    <a:pt x="12573" y="51741"/>
                    <a:pt x="16097" y="54122"/>
                    <a:pt x="19241" y="55836"/>
                  </a:cubicBezTo>
                  <a:cubicBezTo>
                    <a:pt x="22479" y="57551"/>
                    <a:pt x="25908" y="58503"/>
                    <a:pt x="29718" y="58694"/>
                  </a:cubicBezTo>
                  <a:cubicBezTo>
                    <a:pt x="33528" y="58980"/>
                    <a:pt x="36481" y="58694"/>
                    <a:pt x="38672" y="57837"/>
                  </a:cubicBezTo>
                  <a:cubicBezTo>
                    <a:pt x="40862" y="56979"/>
                    <a:pt x="42005" y="55360"/>
                    <a:pt x="42196" y="52884"/>
                  </a:cubicBezTo>
                  <a:cubicBezTo>
                    <a:pt x="42291" y="51074"/>
                    <a:pt x="41815" y="49645"/>
                    <a:pt x="40767" y="48502"/>
                  </a:cubicBezTo>
                  <a:cubicBezTo>
                    <a:pt x="39719" y="47359"/>
                    <a:pt x="38386" y="46407"/>
                    <a:pt x="36671" y="45740"/>
                  </a:cubicBezTo>
                  <a:cubicBezTo>
                    <a:pt x="34957" y="45073"/>
                    <a:pt x="32575" y="44216"/>
                    <a:pt x="29432" y="43263"/>
                  </a:cubicBezTo>
                  <a:lnTo>
                    <a:pt x="26099" y="42216"/>
                  </a:lnTo>
                  <a:cubicBezTo>
                    <a:pt x="21527" y="40692"/>
                    <a:pt x="17717" y="39168"/>
                    <a:pt x="14669" y="37453"/>
                  </a:cubicBezTo>
                  <a:cubicBezTo>
                    <a:pt x="11621" y="35739"/>
                    <a:pt x="9239" y="33453"/>
                    <a:pt x="7525" y="30595"/>
                  </a:cubicBezTo>
                  <a:cubicBezTo>
                    <a:pt x="5715" y="27642"/>
                    <a:pt x="4953" y="24023"/>
                    <a:pt x="5239" y="19451"/>
                  </a:cubicBezTo>
                  <a:cubicBezTo>
                    <a:pt x="5525" y="15069"/>
                    <a:pt x="6858" y="11355"/>
                    <a:pt x="9144" y="8402"/>
                  </a:cubicBezTo>
                  <a:cubicBezTo>
                    <a:pt x="11430" y="5449"/>
                    <a:pt x="14669" y="3163"/>
                    <a:pt x="18860" y="1734"/>
                  </a:cubicBezTo>
                  <a:cubicBezTo>
                    <a:pt x="23050" y="306"/>
                    <a:pt x="28004" y="-266"/>
                    <a:pt x="33719" y="115"/>
                  </a:cubicBezTo>
                  <a:cubicBezTo>
                    <a:pt x="39243" y="496"/>
                    <a:pt x="44101" y="1639"/>
                    <a:pt x="48577" y="3544"/>
                  </a:cubicBezTo>
                  <a:cubicBezTo>
                    <a:pt x="52959" y="5544"/>
                    <a:pt x="56674" y="8211"/>
                    <a:pt x="59722" y="11831"/>
                  </a:cubicBezTo>
                  <a:lnTo>
                    <a:pt x="49816" y="21927"/>
                  </a:lnTo>
                  <a:cubicBezTo>
                    <a:pt x="45244" y="16784"/>
                    <a:pt x="39624" y="14022"/>
                    <a:pt x="33052" y="13545"/>
                  </a:cubicBezTo>
                  <a:cubicBezTo>
                    <a:pt x="25908" y="13069"/>
                    <a:pt x="22289" y="14879"/>
                    <a:pt x="22003" y="19070"/>
                  </a:cubicBezTo>
                  <a:cubicBezTo>
                    <a:pt x="21908" y="20689"/>
                    <a:pt x="22289" y="21927"/>
                    <a:pt x="23146" y="22880"/>
                  </a:cubicBezTo>
                  <a:cubicBezTo>
                    <a:pt x="24003" y="23832"/>
                    <a:pt x="25146" y="24690"/>
                    <a:pt x="26670" y="25261"/>
                  </a:cubicBezTo>
                  <a:cubicBezTo>
                    <a:pt x="28099" y="25833"/>
                    <a:pt x="30290" y="26595"/>
                    <a:pt x="33052" y="27452"/>
                  </a:cubicBezTo>
                  <a:lnTo>
                    <a:pt x="36290" y="28404"/>
                  </a:lnTo>
                  <a:cubicBezTo>
                    <a:pt x="41339" y="30024"/>
                    <a:pt x="45434" y="31643"/>
                    <a:pt x="48673" y="33357"/>
                  </a:cubicBezTo>
                  <a:cubicBezTo>
                    <a:pt x="51911" y="35072"/>
                    <a:pt x="54483" y="37453"/>
                    <a:pt x="56483" y="40501"/>
                  </a:cubicBezTo>
                  <a:cubicBezTo>
                    <a:pt x="58483" y="43549"/>
                    <a:pt x="59246" y="47550"/>
                    <a:pt x="58960" y="52503"/>
                  </a:cubicBezTo>
                  <a:cubicBezTo>
                    <a:pt x="58674" y="56884"/>
                    <a:pt x="57341" y="60694"/>
                    <a:pt x="54864" y="63742"/>
                  </a:cubicBezTo>
                  <a:cubicBezTo>
                    <a:pt x="52388" y="66790"/>
                    <a:pt x="48958" y="69076"/>
                    <a:pt x="44577" y="70600"/>
                  </a:cubicBezTo>
                  <a:cubicBezTo>
                    <a:pt x="40196" y="72029"/>
                    <a:pt x="34957" y="72600"/>
                    <a:pt x="28956" y="72219"/>
                  </a:cubicBezTo>
                  <a:cubicBezTo>
                    <a:pt x="22955" y="71838"/>
                    <a:pt x="17717" y="70695"/>
                    <a:pt x="13049" y="68790"/>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0" name="Freeform: Shape 88">
              <a:extLst>
                <a:ext uri="{FF2B5EF4-FFF2-40B4-BE49-F238E27FC236}">
                  <a16:creationId xmlns:a16="http://schemas.microsoft.com/office/drawing/2014/main" id="{00AADF29-3E7B-83AA-31B6-99BBACC4482E}"/>
                </a:ext>
              </a:extLst>
            </p:cNvPr>
            <p:cNvSpPr/>
            <p:nvPr/>
          </p:nvSpPr>
          <p:spPr>
            <a:xfrm>
              <a:off x="7710830" y="1781933"/>
              <a:ext cx="71352" cy="85349"/>
            </a:xfrm>
            <a:custGeom>
              <a:avLst/>
              <a:gdLst>
                <a:gd name="connsiteX0" fmla="*/ 12763 w 60579"/>
                <a:gd name="connsiteY0" fmla="*/ 68379 h 72464"/>
                <a:gd name="connsiteX1" fmla="*/ 0 w 60579"/>
                <a:gd name="connsiteY1" fmla="*/ 59711 h 72464"/>
                <a:gd name="connsiteX2" fmla="*/ 9144 w 60579"/>
                <a:gd name="connsiteY2" fmla="*/ 47996 h 72464"/>
                <a:gd name="connsiteX3" fmla="*/ 19336 w 60579"/>
                <a:gd name="connsiteY3" fmla="*/ 55520 h 72464"/>
                <a:gd name="connsiteX4" fmla="*/ 29718 w 60579"/>
                <a:gd name="connsiteY4" fmla="*/ 58664 h 72464"/>
                <a:gd name="connsiteX5" fmla="*/ 38767 w 60579"/>
                <a:gd name="connsiteY5" fmla="*/ 57997 h 72464"/>
                <a:gd name="connsiteX6" fmla="*/ 42386 w 60579"/>
                <a:gd name="connsiteY6" fmla="*/ 53139 h 72464"/>
                <a:gd name="connsiteX7" fmla="*/ 41053 w 60579"/>
                <a:gd name="connsiteY7" fmla="*/ 48662 h 72464"/>
                <a:gd name="connsiteX8" fmla="*/ 36957 w 60579"/>
                <a:gd name="connsiteY8" fmla="*/ 45805 h 72464"/>
                <a:gd name="connsiteX9" fmla="*/ 29813 w 60579"/>
                <a:gd name="connsiteY9" fmla="*/ 43233 h 72464"/>
                <a:gd name="connsiteX10" fmla="*/ 26479 w 60579"/>
                <a:gd name="connsiteY10" fmla="*/ 42090 h 72464"/>
                <a:gd name="connsiteX11" fmla="*/ 15145 w 60579"/>
                <a:gd name="connsiteY11" fmla="*/ 37137 h 72464"/>
                <a:gd name="connsiteX12" fmla="*/ 8096 w 60579"/>
                <a:gd name="connsiteY12" fmla="*/ 30089 h 72464"/>
                <a:gd name="connsiteX13" fmla="*/ 6096 w 60579"/>
                <a:gd name="connsiteY13" fmla="*/ 18944 h 72464"/>
                <a:gd name="connsiteX14" fmla="*/ 10192 w 60579"/>
                <a:gd name="connsiteY14" fmla="*/ 7991 h 72464"/>
                <a:gd name="connsiteX15" fmla="*/ 20003 w 60579"/>
                <a:gd name="connsiteY15" fmla="*/ 1514 h 72464"/>
                <a:gd name="connsiteX16" fmla="*/ 34862 w 60579"/>
                <a:gd name="connsiteY16" fmla="*/ 180 h 72464"/>
                <a:gd name="connsiteX17" fmla="*/ 49625 w 60579"/>
                <a:gd name="connsiteY17" fmla="*/ 3990 h 72464"/>
                <a:gd name="connsiteX18" fmla="*/ 60579 w 60579"/>
                <a:gd name="connsiteY18" fmla="*/ 12467 h 72464"/>
                <a:gd name="connsiteX19" fmla="*/ 50483 w 60579"/>
                <a:gd name="connsiteY19" fmla="*/ 22373 h 72464"/>
                <a:gd name="connsiteX20" fmla="*/ 33909 w 60579"/>
                <a:gd name="connsiteY20" fmla="*/ 13706 h 72464"/>
                <a:gd name="connsiteX21" fmla="*/ 22765 w 60579"/>
                <a:gd name="connsiteY21" fmla="*/ 18944 h 72464"/>
                <a:gd name="connsiteX22" fmla="*/ 23813 w 60579"/>
                <a:gd name="connsiteY22" fmla="*/ 22850 h 72464"/>
                <a:gd name="connsiteX23" fmla="*/ 27242 w 60579"/>
                <a:gd name="connsiteY23" fmla="*/ 25326 h 72464"/>
                <a:gd name="connsiteX24" fmla="*/ 33528 w 60579"/>
                <a:gd name="connsiteY24" fmla="*/ 27612 h 72464"/>
                <a:gd name="connsiteX25" fmla="*/ 36767 w 60579"/>
                <a:gd name="connsiteY25" fmla="*/ 28660 h 72464"/>
                <a:gd name="connsiteX26" fmla="*/ 49054 w 60579"/>
                <a:gd name="connsiteY26" fmla="*/ 33899 h 72464"/>
                <a:gd name="connsiteX27" fmla="*/ 56674 w 60579"/>
                <a:gd name="connsiteY27" fmla="*/ 41233 h 72464"/>
                <a:gd name="connsiteX28" fmla="*/ 58960 w 60579"/>
                <a:gd name="connsiteY28" fmla="*/ 53234 h 72464"/>
                <a:gd name="connsiteX29" fmla="*/ 54578 w 60579"/>
                <a:gd name="connsiteY29" fmla="*/ 64379 h 72464"/>
                <a:gd name="connsiteX30" fmla="*/ 44101 w 60579"/>
                <a:gd name="connsiteY30" fmla="*/ 70951 h 72464"/>
                <a:gd name="connsiteX31" fmla="*/ 28480 w 60579"/>
                <a:gd name="connsiteY31" fmla="*/ 72284 h 72464"/>
                <a:gd name="connsiteX32" fmla="*/ 12668 w 60579"/>
                <a:gd name="connsiteY32" fmla="*/ 68570 h 7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9" h="72464">
                  <a:moveTo>
                    <a:pt x="12763" y="68379"/>
                  </a:moveTo>
                  <a:cubicBezTo>
                    <a:pt x="8192" y="66379"/>
                    <a:pt x="4000" y="63521"/>
                    <a:pt x="0" y="59711"/>
                  </a:cubicBezTo>
                  <a:lnTo>
                    <a:pt x="9144" y="47996"/>
                  </a:lnTo>
                  <a:cubicBezTo>
                    <a:pt x="12763" y="51234"/>
                    <a:pt x="16097" y="53806"/>
                    <a:pt x="19336" y="55520"/>
                  </a:cubicBezTo>
                  <a:cubicBezTo>
                    <a:pt x="22479" y="57235"/>
                    <a:pt x="26003" y="58283"/>
                    <a:pt x="29718" y="58664"/>
                  </a:cubicBezTo>
                  <a:cubicBezTo>
                    <a:pt x="33528" y="58949"/>
                    <a:pt x="36481" y="58664"/>
                    <a:pt x="38767" y="57997"/>
                  </a:cubicBezTo>
                  <a:cubicBezTo>
                    <a:pt x="40958" y="57235"/>
                    <a:pt x="42196" y="55616"/>
                    <a:pt x="42386" y="53139"/>
                  </a:cubicBezTo>
                  <a:cubicBezTo>
                    <a:pt x="42577" y="51329"/>
                    <a:pt x="42100" y="49901"/>
                    <a:pt x="41053" y="48662"/>
                  </a:cubicBezTo>
                  <a:cubicBezTo>
                    <a:pt x="40005" y="47424"/>
                    <a:pt x="38671" y="46567"/>
                    <a:pt x="36957" y="45805"/>
                  </a:cubicBezTo>
                  <a:cubicBezTo>
                    <a:pt x="35242" y="45043"/>
                    <a:pt x="32861" y="44186"/>
                    <a:pt x="29813" y="43233"/>
                  </a:cubicBezTo>
                  <a:lnTo>
                    <a:pt x="26479" y="42090"/>
                  </a:lnTo>
                  <a:cubicBezTo>
                    <a:pt x="21908" y="40471"/>
                    <a:pt x="18193" y="38852"/>
                    <a:pt x="15145" y="37137"/>
                  </a:cubicBezTo>
                  <a:cubicBezTo>
                    <a:pt x="12192" y="35423"/>
                    <a:pt x="9811" y="33041"/>
                    <a:pt x="8096" y="30089"/>
                  </a:cubicBezTo>
                  <a:cubicBezTo>
                    <a:pt x="6382" y="27136"/>
                    <a:pt x="5715" y="23421"/>
                    <a:pt x="6096" y="18944"/>
                  </a:cubicBezTo>
                  <a:cubicBezTo>
                    <a:pt x="6477" y="14563"/>
                    <a:pt x="7811" y="10943"/>
                    <a:pt x="10192" y="7991"/>
                  </a:cubicBezTo>
                  <a:cubicBezTo>
                    <a:pt x="12573" y="5038"/>
                    <a:pt x="15812" y="2847"/>
                    <a:pt x="20003" y="1514"/>
                  </a:cubicBezTo>
                  <a:cubicBezTo>
                    <a:pt x="24193" y="180"/>
                    <a:pt x="29146" y="-296"/>
                    <a:pt x="34862" y="180"/>
                  </a:cubicBezTo>
                  <a:cubicBezTo>
                    <a:pt x="40291" y="656"/>
                    <a:pt x="45244" y="1895"/>
                    <a:pt x="49625" y="3990"/>
                  </a:cubicBezTo>
                  <a:cubicBezTo>
                    <a:pt x="54007" y="6086"/>
                    <a:pt x="57626" y="8848"/>
                    <a:pt x="60579" y="12467"/>
                  </a:cubicBezTo>
                  <a:lnTo>
                    <a:pt x="50483" y="22373"/>
                  </a:lnTo>
                  <a:cubicBezTo>
                    <a:pt x="46006" y="17135"/>
                    <a:pt x="40481" y="14182"/>
                    <a:pt x="33909" y="13706"/>
                  </a:cubicBezTo>
                  <a:cubicBezTo>
                    <a:pt x="26765" y="13134"/>
                    <a:pt x="23050" y="14849"/>
                    <a:pt x="22765" y="18944"/>
                  </a:cubicBezTo>
                  <a:cubicBezTo>
                    <a:pt x="22670" y="20564"/>
                    <a:pt x="22955" y="21802"/>
                    <a:pt x="23813" y="22850"/>
                  </a:cubicBezTo>
                  <a:cubicBezTo>
                    <a:pt x="24670" y="23802"/>
                    <a:pt x="25813" y="24659"/>
                    <a:pt x="27242" y="25326"/>
                  </a:cubicBezTo>
                  <a:cubicBezTo>
                    <a:pt x="28670" y="25993"/>
                    <a:pt x="30766" y="26755"/>
                    <a:pt x="33528" y="27612"/>
                  </a:cubicBezTo>
                  <a:lnTo>
                    <a:pt x="36767" y="28660"/>
                  </a:lnTo>
                  <a:cubicBezTo>
                    <a:pt x="41815" y="30374"/>
                    <a:pt x="45911" y="32089"/>
                    <a:pt x="49054" y="33899"/>
                  </a:cubicBezTo>
                  <a:cubicBezTo>
                    <a:pt x="52197" y="35613"/>
                    <a:pt x="54769" y="38090"/>
                    <a:pt x="56674" y="41233"/>
                  </a:cubicBezTo>
                  <a:cubicBezTo>
                    <a:pt x="58579" y="44376"/>
                    <a:pt x="59341" y="48377"/>
                    <a:pt x="58960" y="53234"/>
                  </a:cubicBezTo>
                  <a:cubicBezTo>
                    <a:pt x="58579" y="57616"/>
                    <a:pt x="57150" y="61331"/>
                    <a:pt x="54578" y="64379"/>
                  </a:cubicBezTo>
                  <a:cubicBezTo>
                    <a:pt x="52007" y="67427"/>
                    <a:pt x="48578" y="69617"/>
                    <a:pt x="44101" y="70951"/>
                  </a:cubicBezTo>
                  <a:cubicBezTo>
                    <a:pt x="39624" y="72284"/>
                    <a:pt x="34480" y="72761"/>
                    <a:pt x="28480" y="72284"/>
                  </a:cubicBezTo>
                  <a:cubicBezTo>
                    <a:pt x="22479" y="71808"/>
                    <a:pt x="17240" y="70570"/>
                    <a:pt x="12668" y="68570"/>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1" name="Freeform: Shape 89">
              <a:extLst>
                <a:ext uri="{FF2B5EF4-FFF2-40B4-BE49-F238E27FC236}">
                  <a16:creationId xmlns:a16="http://schemas.microsoft.com/office/drawing/2014/main" id="{FE50EE15-116A-1627-1147-28A8EC69DE4B}"/>
                </a:ext>
              </a:extLst>
            </p:cNvPr>
            <p:cNvSpPr/>
            <p:nvPr/>
          </p:nvSpPr>
          <p:spPr>
            <a:xfrm>
              <a:off x="7832329" y="1792692"/>
              <a:ext cx="87016" cy="115889"/>
            </a:xfrm>
            <a:custGeom>
              <a:avLst/>
              <a:gdLst>
                <a:gd name="connsiteX0" fmla="*/ 9525 w 73878"/>
                <a:gd name="connsiteY0" fmla="*/ 15811 h 98393"/>
                <a:gd name="connsiteX1" fmla="*/ 10858 w 73878"/>
                <a:gd name="connsiteY1" fmla="*/ 0 h 98393"/>
                <a:gd name="connsiteX2" fmla="*/ 28289 w 73878"/>
                <a:gd name="connsiteY2" fmla="*/ 2095 h 98393"/>
                <a:gd name="connsiteX3" fmla="*/ 28289 w 73878"/>
                <a:gd name="connsiteY3" fmla="*/ 6191 h 98393"/>
                <a:gd name="connsiteX4" fmla="*/ 27813 w 73878"/>
                <a:gd name="connsiteY4" fmla="*/ 12097 h 98393"/>
                <a:gd name="connsiteX5" fmla="*/ 28099 w 73878"/>
                <a:gd name="connsiteY5" fmla="*/ 12097 h 98393"/>
                <a:gd name="connsiteX6" fmla="*/ 51435 w 73878"/>
                <a:gd name="connsiteY6" fmla="*/ 3334 h 98393"/>
                <a:gd name="connsiteX7" fmla="*/ 65151 w 73878"/>
                <a:gd name="connsiteY7" fmla="*/ 9620 h 98393"/>
                <a:gd name="connsiteX8" fmla="*/ 72580 w 73878"/>
                <a:gd name="connsiteY8" fmla="*/ 23241 h 98393"/>
                <a:gd name="connsiteX9" fmla="*/ 73438 w 73878"/>
                <a:gd name="connsiteY9" fmla="*/ 42005 h 98393"/>
                <a:gd name="connsiteX10" fmla="*/ 67913 w 73878"/>
                <a:gd name="connsiteY10" fmla="*/ 60389 h 98393"/>
                <a:gd name="connsiteX11" fmla="*/ 56864 w 73878"/>
                <a:gd name="connsiteY11" fmla="*/ 72104 h 98393"/>
                <a:gd name="connsiteX12" fmla="*/ 41338 w 73878"/>
                <a:gd name="connsiteY12" fmla="*/ 74867 h 98393"/>
                <a:gd name="connsiteX13" fmla="*/ 29813 w 73878"/>
                <a:gd name="connsiteY13" fmla="*/ 70866 h 98393"/>
                <a:gd name="connsiteX14" fmla="*/ 22288 w 73878"/>
                <a:gd name="connsiteY14" fmla="*/ 61436 h 98393"/>
                <a:gd name="connsiteX15" fmla="*/ 21908 w 73878"/>
                <a:gd name="connsiteY15" fmla="*/ 61436 h 98393"/>
                <a:gd name="connsiteX16" fmla="*/ 21622 w 73878"/>
                <a:gd name="connsiteY16" fmla="*/ 65627 h 98393"/>
                <a:gd name="connsiteX17" fmla="*/ 21050 w 73878"/>
                <a:gd name="connsiteY17" fmla="*/ 71819 h 98393"/>
                <a:gd name="connsiteX18" fmla="*/ 17907 w 73878"/>
                <a:gd name="connsiteY18" fmla="*/ 98393 h 98393"/>
                <a:gd name="connsiteX19" fmla="*/ 0 w 73878"/>
                <a:gd name="connsiteY19" fmla="*/ 96202 h 98393"/>
                <a:gd name="connsiteX20" fmla="*/ 9620 w 73878"/>
                <a:gd name="connsiteY20" fmla="*/ 15716 h 98393"/>
                <a:gd name="connsiteX21" fmla="*/ 48863 w 73878"/>
                <a:gd name="connsiteY21" fmla="*/ 55912 h 98393"/>
                <a:gd name="connsiteX22" fmla="*/ 54769 w 73878"/>
                <a:gd name="connsiteY22" fmla="*/ 39815 h 98393"/>
                <a:gd name="connsiteX23" fmla="*/ 52864 w 73878"/>
                <a:gd name="connsiteY23" fmla="*/ 23527 h 98393"/>
                <a:gd name="connsiteX24" fmla="*/ 43053 w 73878"/>
                <a:gd name="connsiteY24" fmla="*/ 16954 h 98393"/>
                <a:gd name="connsiteX25" fmla="*/ 35338 w 73878"/>
                <a:gd name="connsiteY25" fmla="*/ 18098 h 98393"/>
                <a:gd name="connsiteX26" fmla="*/ 28766 w 73878"/>
                <a:gd name="connsiteY26" fmla="*/ 24289 h 98393"/>
                <a:gd name="connsiteX27" fmla="*/ 24955 w 73878"/>
                <a:gd name="connsiteY27" fmla="*/ 36766 h 98393"/>
                <a:gd name="connsiteX28" fmla="*/ 25622 w 73878"/>
                <a:gd name="connsiteY28" fmla="*/ 49625 h 98393"/>
                <a:gd name="connsiteX29" fmla="*/ 30480 w 73878"/>
                <a:gd name="connsiteY29" fmla="*/ 57150 h 98393"/>
                <a:gd name="connsiteX30" fmla="*/ 37624 w 73878"/>
                <a:gd name="connsiteY30" fmla="*/ 60103 h 98393"/>
                <a:gd name="connsiteX31" fmla="*/ 48768 w 73878"/>
                <a:gd name="connsiteY31" fmla="*/ 55912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878" h="98393">
                  <a:moveTo>
                    <a:pt x="9525" y="15811"/>
                  </a:moveTo>
                  <a:cubicBezTo>
                    <a:pt x="10287" y="9335"/>
                    <a:pt x="10763" y="4001"/>
                    <a:pt x="10858" y="0"/>
                  </a:cubicBezTo>
                  <a:lnTo>
                    <a:pt x="28289" y="2095"/>
                  </a:lnTo>
                  <a:cubicBezTo>
                    <a:pt x="28289" y="2095"/>
                    <a:pt x="28384" y="3905"/>
                    <a:pt x="28289" y="6191"/>
                  </a:cubicBezTo>
                  <a:cubicBezTo>
                    <a:pt x="28194" y="8477"/>
                    <a:pt x="28004" y="10382"/>
                    <a:pt x="27813" y="12097"/>
                  </a:cubicBezTo>
                  <a:lnTo>
                    <a:pt x="28099" y="12097"/>
                  </a:lnTo>
                  <a:cubicBezTo>
                    <a:pt x="33528" y="5048"/>
                    <a:pt x="41338" y="2191"/>
                    <a:pt x="51435" y="3334"/>
                  </a:cubicBezTo>
                  <a:cubicBezTo>
                    <a:pt x="57055" y="4001"/>
                    <a:pt x="61531" y="6096"/>
                    <a:pt x="65151" y="9620"/>
                  </a:cubicBezTo>
                  <a:cubicBezTo>
                    <a:pt x="68675" y="13145"/>
                    <a:pt x="71152" y="17716"/>
                    <a:pt x="72580" y="23241"/>
                  </a:cubicBezTo>
                  <a:cubicBezTo>
                    <a:pt x="74009" y="28861"/>
                    <a:pt x="74200" y="35052"/>
                    <a:pt x="73438" y="42005"/>
                  </a:cubicBezTo>
                  <a:cubicBezTo>
                    <a:pt x="72580" y="49054"/>
                    <a:pt x="70771" y="55245"/>
                    <a:pt x="67913" y="60389"/>
                  </a:cubicBezTo>
                  <a:cubicBezTo>
                    <a:pt x="65056" y="65627"/>
                    <a:pt x="61341" y="69533"/>
                    <a:pt x="56864" y="72104"/>
                  </a:cubicBezTo>
                  <a:cubicBezTo>
                    <a:pt x="52292" y="74676"/>
                    <a:pt x="47149" y="75628"/>
                    <a:pt x="41338" y="74867"/>
                  </a:cubicBezTo>
                  <a:cubicBezTo>
                    <a:pt x="37052" y="74390"/>
                    <a:pt x="33242" y="73057"/>
                    <a:pt x="29813" y="70866"/>
                  </a:cubicBezTo>
                  <a:cubicBezTo>
                    <a:pt x="26384" y="68675"/>
                    <a:pt x="23908" y="65532"/>
                    <a:pt x="22288" y="61436"/>
                  </a:cubicBezTo>
                  <a:lnTo>
                    <a:pt x="21908" y="61436"/>
                  </a:lnTo>
                  <a:cubicBezTo>
                    <a:pt x="21908" y="61436"/>
                    <a:pt x="21908" y="63246"/>
                    <a:pt x="21622" y="65627"/>
                  </a:cubicBezTo>
                  <a:cubicBezTo>
                    <a:pt x="21431" y="67913"/>
                    <a:pt x="21241" y="70009"/>
                    <a:pt x="21050" y="71819"/>
                  </a:cubicBezTo>
                  <a:lnTo>
                    <a:pt x="17907" y="98393"/>
                  </a:lnTo>
                  <a:lnTo>
                    <a:pt x="0" y="96202"/>
                  </a:lnTo>
                  <a:lnTo>
                    <a:pt x="9620" y="15716"/>
                  </a:lnTo>
                  <a:close/>
                  <a:moveTo>
                    <a:pt x="48863" y="55912"/>
                  </a:moveTo>
                  <a:cubicBezTo>
                    <a:pt x="51911" y="52578"/>
                    <a:pt x="53912" y="47244"/>
                    <a:pt x="54769" y="39815"/>
                  </a:cubicBezTo>
                  <a:cubicBezTo>
                    <a:pt x="55626" y="32861"/>
                    <a:pt x="54959" y="27432"/>
                    <a:pt x="52864" y="23527"/>
                  </a:cubicBezTo>
                  <a:cubicBezTo>
                    <a:pt x="50768" y="19622"/>
                    <a:pt x="47434" y="17431"/>
                    <a:pt x="43053" y="16954"/>
                  </a:cubicBezTo>
                  <a:cubicBezTo>
                    <a:pt x="40386" y="16669"/>
                    <a:pt x="37814" y="16954"/>
                    <a:pt x="35338" y="18098"/>
                  </a:cubicBezTo>
                  <a:cubicBezTo>
                    <a:pt x="32861" y="19145"/>
                    <a:pt x="30671" y="21241"/>
                    <a:pt x="28766" y="24289"/>
                  </a:cubicBezTo>
                  <a:cubicBezTo>
                    <a:pt x="26860" y="27337"/>
                    <a:pt x="25622" y="31528"/>
                    <a:pt x="24955" y="36766"/>
                  </a:cubicBezTo>
                  <a:cubicBezTo>
                    <a:pt x="24384" y="42005"/>
                    <a:pt x="24575" y="46291"/>
                    <a:pt x="25622" y="49625"/>
                  </a:cubicBezTo>
                  <a:cubicBezTo>
                    <a:pt x="26670" y="52959"/>
                    <a:pt x="28289" y="55531"/>
                    <a:pt x="30480" y="57150"/>
                  </a:cubicBezTo>
                  <a:cubicBezTo>
                    <a:pt x="32671" y="58769"/>
                    <a:pt x="34957" y="59722"/>
                    <a:pt x="37624" y="60103"/>
                  </a:cubicBezTo>
                  <a:cubicBezTo>
                    <a:pt x="42005" y="60674"/>
                    <a:pt x="45720" y="59246"/>
                    <a:pt x="48768" y="55912"/>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2" name="Freeform: Shape 90">
              <a:extLst>
                <a:ext uri="{FF2B5EF4-FFF2-40B4-BE49-F238E27FC236}">
                  <a16:creationId xmlns:a16="http://schemas.microsoft.com/office/drawing/2014/main" id="{FEB1A318-55CC-AF78-20E2-BEA2D3326AFA}"/>
                </a:ext>
              </a:extLst>
            </p:cNvPr>
            <p:cNvSpPr/>
            <p:nvPr/>
          </p:nvSpPr>
          <p:spPr>
            <a:xfrm>
              <a:off x="7930269" y="1804583"/>
              <a:ext cx="58337" cy="84251"/>
            </a:xfrm>
            <a:custGeom>
              <a:avLst/>
              <a:gdLst>
                <a:gd name="connsiteX0" fmla="*/ 7429 w 49529"/>
                <a:gd name="connsiteY0" fmla="*/ 16192 h 71532"/>
                <a:gd name="connsiteX1" fmla="*/ 8573 w 49529"/>
                <a:gd name="connsiteY1" fmla="*/ 6667 h 71532"/>
                <a:gd name="connsiteX2" fmla="*/ 9144 w 49529"/>
                <a:gd name="connsiteY2" fmla="*/ 0 h 71532"/>
                <a:gd name="connsiteX3" fmla="*/ 26194 w 49529"/>
                <a:gd name="connsiteY3" fmla="*/ 2381 h 71532"/>
                <a:gd name="connsiteX4" fmla="*/ 26003 w 49529"/>
                <a:gd name="connsiteY4" fmla="*/ 7906 h 71532"/>
                <a:gd name="connsiteX5" fmla="*/ 25337 w 49529"/>
                <a:gd name="connsiteY5" fmla="*/ 14478 h 71532"/>
                <a:gd name="connsiteX6" fmla="*/ 25622 w 49529"/>
                <a:gd name="connsiteY6" fmla="*/ 14478 h 71532"/>
                <a:gd name="connsiteX7" fmla="*/ 30575 w 49529"/>
                <a:gd name="connsiteY7" fmla="*/ 7525 h 71532"/>
                <a:gd name="connsiteX8" fmla="*/ 36004 w 49529"/>
                <a:gd name="connsiteY8" fmla="*/ 3905 h 71532"/>
                <a:gd name="connsiteX9" fmla="*/ 43910 w 49529"/>
                <a:gd name="connsiteY9" fmla="*/ 3429 h 71532"/>
                <a:gd name="connsiteX10" fmla="*/ 47244 w 49529"/>
                <a:gd name="connsiteY10" fmla="*/ 4191 h 71532"/>
                <a:gd name="connsiteX11" fmla="*/ 49530 w 49529"/>
                <a:gd name="connsiteY11" fmla="*/ 5334 h 71532"/>
                <a:gd name="connsiteX12" fmla="*/ 46863 w 49529"/>
                <a:gd name="connsiteY12" fmla="*/ 20764 h 71532"/>
                <a:gd name="connsiteX13" fmla="*/ 45529 w 49529"/>
                <a:gd name="connsiteY13" fmla="*/ 20288 h 71532"/>
                <a:gd name="connsiteX14" fmla="*/ 39719 w 49529"/>
                <a:gd name="connsiteY14" fmla="*/ 18860 h 71532"/>
                <a:gd name="connsiteX15" fmla="*/ 28575 w 49529"/>
                <a:gd name="connsiteY15" fmla="*/ 22765 h 71532"/>
                <a:gd name="connsiteX16" fmla="*/ 22670 w 49529"/>
                <a:gd name="connsiteY16" fmla="*/ 37719 h 71532"/>
                <a:gd name="connsiteX17" fmla="*/ 17907 w 49529"/>
                <a:gd name="connsiteY17" fmla="*/ 71533 h 71532"/>
                <a:gd name="connsiteX18" fmla="*/ 0 w 49529"/>
                <a:gd name="connsiteY18" fmla="*/ 69056 h 71532"/>
                <a:gd name="connsiteX19" fmla="*/ 7429 w 49529"/>
                <a:gd name="connsiteY19" fmla="*/ 16383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29" h="71532">
                  <a:moveTo>
                    <a:pt x="7429" y="16192"/>
                  </a:moveTo>
                  <a:cubicBezTo>
                    <a:pt x="7811" y="13240"/>
                    <a:pt x="8192" y="10001"/>
                    <a:pt x="8573" y="6667"/>
                  </a:cubicBezTo>
                  <a:cubicBezTo>
                    <a:pt x="8954" y="3239"/>
                    <a:pt x="9144" y="1048"/>
                    <a:pt x="9144" y="0"/>
                  </a:cubicBezTo>
                  <a:lnTo>
                    <a:pt x="26194" y="2381"/>
                  </a:lnTo>
                  <a:cubicBezTo>
                    <a:pt x="26194" y="3143"/>
                    <a:pt x="26194" y="5048"/>
                    <a:pt x="26003" y="7906"/>
                  </a:cubicBezTo>
                  <a:cubicBezTo>
                    <a:pt x="25813" y="10763"/>
                    <a:pt x="25622" y="13049"/>
                    <a:pt x="25337" y="14478"/>
                  </a:cubicBezTo>
                  <a:lnTo>
                    <a:pt x="25622" y="14478"/>
                  </a:lnTo>
                  <a:cubicBezTo>
                    <a:pt x="27432" y="11525"/>
                    <a:pt x="29051" y="9144"/>
                    <a:pt x="30575" y="7525"/>
                  </a:cubicBezTo>
                  <a:cubicBezTo>
                    <a:pt x="32099" y="5905"/>
                    <a:pt x="33814" y="4667"/>
                    <a:pt x="36004" y="3905"/>
                  </a:cubicBezTo>
                  <a:cubicBezTo>
                    <a:pt x="38100" y="3143"/>
                    <a:pt x="40767" y="2953"/>
                    <a:pt x="43910" y="3429"/>
                  </a:cubicBezTo>
                  <a:cubicBezTo>
                    <a:pt x="45053" y="3620"/>
                    <a:pt x="46196" y="3810"/>
                    <a:pt x="47244" y="4191"/>
                  </a:cubicBezTo>
                  <a:cubicBezTo>
                    <a:pt x="48292" y="4572"/>
                    <a:pt x="49054" y="4953"/>
                    <a:pt x="49530" y="5334"/>
                  </a:cubicBezTo>
                  <a:lnTo>
                    <a:pt x="46863" y="20764"/>
                  </a:lnTo>
                  <a:cubicBezTo>
                    <a:pt x="46292" y="20574"/>
                    <a:pt x="45815" y="20479"/>
                    <a:pt x="45529" y="20288"/>
                  </a:cubicBezTo>
                  <a:cubicBezTo>
                    <a:pt x="43339" y="19526"/>
                    <a:pt x="41338" y="19050"/>
                    <a:pt x="39719" y="18860"/>
                  </a:cubicBezTo>
                  <a:cubicBezTo>
                    <a:pt x="35338" y="18193"/>
                    <a:pt x="31623" y="19526"/>
                    <a:pt x="28575" y="22765"/>
                  </a:cubicBezTo>
                  <a:cubicBezTo>
                    <a:pt x="25622" y="26003"/>
                    <a:pt x="23622" y="31051"/>
                    <a:pt x="22670" y="37719"/>
                  </a:cubicBezTo>
                  <a:lnTo>
                    <a:pt x="17907" y="71533"/>
                  </a:lnTo>
                  <a:lnTo>
                    <a:pt x="0" y="69056"/>
                  </a:lnTo>
                  <a:lnTo>
                    <a:pt x="7429" y="16383"/>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3" name="Freeform: Shape 91">
              <a:extLst>
                <a:ext uri="{FF2B5EF4-FFF2-40B4-BE49-F238E27FC236}">
                  <a16:creationId xmlns:a16="http://schemas.microsoft.com/office/drawing/2014/main" id="{F8AE40CA-0F36-D85D-F366-8583A6C2DEA4}"/>
                </a:ext>
              </a:extLst>
            </p:cNvPr>
            <p:cNvSpPr/>
            <p:nvPr/>
          </p:nvSpPr>
          <p:spPr>
            <a:xfrm>
              <a:off x="7989301" y="1816561"/>
              <a:ext cx="83147" cy="85367"/>
            </a:xfrm>
            <a:custGeom>
              <a:avLst/>
              <a:gdLst>
                <a:gd name="connsiteX0" fmla="*/ 11411 w 70593"/>
                <a:gd name="connsiteY0" fmla="*/ 64125 h 72479"/>
                <a:gd name="connsiteX1" fmla="*/ 1696 w 70593"/>
                <a:gd name="connsiteY1" fmla="*/ 49361 h 72479"/>
                <a:gd name="connsiteX2" fmla="*/ 648 w 70593"/>
                <a:gd name="connsiteY2" fmla="*/ 30502 h 72479"/>
                <a:gd name="connsiteX3" fmla="*/ 7411 w 70593"/>
                <a:gd name="connsiteY3" fmla="*/ 13261 h 72479"/>
                <a:gd name="connsiteX4" fmla="*/ 21222 w 70593"/>
                <a:gd name="connsiteY4" fmla="*/ 2308 h 72479"/>
                <a:gd name="connsiteX5" fmla="*/ 41129 w 70593"/>
                <a:gd name="connsiteY5" fmla="*/ 593 h 72479"/>
                <a:gd name="connsiteX6" fmla="*/ 59989 w 70593"/>
                <a:gd name="connsiteY6" fmla="*/ 8499 h 72479"/>
                <a:gd name="connsiteX7" fmla="*/ 69228 w 70593"/>
                <a:gd name="connsiteY7" fmla="*/ 23072 h 72479"/>
                <a:gd name="connsiteX8" fmla="*/ 69895 w 70593"/>
                <a:gd name="connsiteY8" fmla="*/ 41741 h 72479"/>
                <a:gd name="connsiteX9" fmla="*/ 63037 w 70593"/>
                <a:gd name="connsiteY9" fmla="*/ 59267 h 72479"/>
                <a:gd name="connsiteX10" fmla="*/ 49130 w 70593"/>
                <a:gd name="connsiteY10" fmla="*/ 70221 h 72479"/>
                <a:gd name="connsiteX11" fmla="*/ 29223 w 70593"/>
                <a:gd name="connsiteY11" fmla="*/ 71840 h 72479"/>
                <a:gd name="connsiteX12" fmla="*/ 11411 w 70593"/>
                <a:gd name="connsiteY12" fmla="*/ 64125 h 72479"/>
                <a:gd name="connsiteX13" fmla="*/ 44463 w 70593"/>
                <a:gd name="connsiteY13" fmla="*/ 54028 h 72479"/>
                <a:gd name="connsiteX14" fmla="*/ 51321 w 70593"/>
                <a:gd name="connsiteY14" fmla="*/ 38693 h 72479"/>
                <a:gd name="connsiteX15" fmla="*/ 49892 w 70593"/>
                <a:gd name="connsiteY15" fmla="*/ 22215 h 72479"/>
                <a:gd name="connsiteX16" fmla="*/ 39129 w 70593"/>
                <a:gd name="connsiteY16" fmla="*/ 14785 h 72479"/>
                <a:gd name="connsiteX17" fmla="*/ 26175 w 70593"/>
                <a:gd name="connsiteY17" fmla="*/ 18405 h 72479"/>
                <a:gd name="connsiteX18" fmla="*/ 19412 w 70593"/>
                <a:gd name="connsiteY18" fmla="*/ 33550 h 72479"/>
                <a:gd name="connsiteX19" fmla="*/ 19412 w 70593"/>
                <a:gd name="connsiteY19" fmla="*/ 45551 h 72479"/>
                <a:gd name="connsiteX20" fmla="*/ 23603 w 70593"/>
                <a:gd name="connsiteY20" fmla="*/ 53838 h 72479"/>
                <a:gd name="connsiteX21" fmla="*/ 31319 w 70593"/>
                <a:gd name="connsiteY21" fmla="*/ 57648 h 72479"/>
                <a:gd name="connsiteX22" fmla="*/ 44463 w 70593"/>
                <a:gd name="connsiteY22" fmla="*/ 54028 h 7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593" h="72479">
                  <a:moveTo>
                    <a:pt x="11411" y="64125"/>
                  </a:moveTo>
                  <a:cubicBezTo>
                    <a:pt x="6744" y="60124"/>
                    <a:pt x="3506" y="55267"/>
                    <a:pt x="1696" y="49361"/>
                  </a:cubicBezTo>
                  <a:cubicBezTo>
                    <a:pt x="-114" y="43551"/>
                    <a:pt x="-495" y="37264"/>
                    <a:pt x="648" y="30502"/>
                  </a:cubicBezTo>
                  <a:cubicBezTo>
                    <a:pt x="1696" y="23929"/>
                    <a:pt x="3982" y="18214"/>
                    <a:pt x="7411" y="13261"/>
                  </a:cubicBezTo>
                  <a:cubicBezTo>
                    <a:pt x="10840" y="8308"/>
                    <a:pt x="15507" y="4689"/>
                    <a:pt x="21222" y="2308"/>
                  </a:cubicBezTo>
                  <a:cubicBezTo>
                    <a:pt x="26937" y="-74"/>
                    <a:pt x="33605" y="-550"/>
                    <a:pt x="41129" y="593"/>
                  </a:cubicBezTo>
                  <a:cubicBezTo>
                    <a:pt x="49035" y="1831"/>
                    <a:pt x="55322" y="4498"/>
                    <a:pt x="59989" y="8499"/>
                  </a:cubicBezTo>
                  <a:cubicBezTo>
                    <a:pt x="64656" y="12499"/>
                    <a:pt x="67704" y="17357"/>
                    <a:pt x="69228" y="23072"/>
                  </a:cubicBezTo>
                  <a:cubicBezTo>
                    <a:pt x="70752" y="28787"/>
                    <a:pt x="71038" y="34978"/>
                    <a:pt x="69895" y="41741"/>
                  </a:cubicBezTo>
                  <a:cubicBezTo>
                    <a:pt x="68847" y="48504"/>
                    <a:pt x="66466" y="54314"/>
                    <a:pt x="63037" y="59267"/>
                  </a:cubicBezTo>
                  <a:cubicBezTo>
                    <a:pt x="59608" y="64220"/>
                    <a:pt x="54845" y="67840"/>
                    <a:pt x="49130" y="70221"/>
                  </a:cubicBezTo>
                  <a:cubicBezTo>
                    <a:pt x="43415" y="72507"/>
                    <a:pt x="36748" y="73078"/>
                    <a:pt x="29223" y="71840"/>
                  </a:cubicBezTo>
                  <a:cubicBezTo>
                    <a:pt x="21984" y="70697"/>
                    <a:pt x="16078" y="68125"/>
                    <a:pt x="11411" y="64125"/>
                  </a:cubicBezTo>
                  <a:close/>
                  <a:moveTo>
                    <a:pt x="44463" y="54028"/>
                  </a:moveTo>
                  <a:cubicBezTo>
                    <a:pt x="47892" y="50790"/>
                    <a:pt x="50178" y="45646"/>
                    <a:pt x="51321" y="38693"/>
                  </a:cubicBezTo>
                  <a:cubicBezTo>
                    <a:pt x="52464" y="31835"/>
                    <a:pt x="51893" y="26311"/>
                    <a:pt x="49892" y="22215"/>
                  </a:cubicBezTo>
                  <a:cubicBezTo>
                    <a:pt x="47797" y="18119"/>
                    <a:pt x="44273" y="15643"/>
                    <a:pt x="39129" y="14785"/>
                  </a:cubicBezTo>
                  <a:cubicBezTo>
                    <a:pt x="33890" y="13928"/>
                    <a:pt x="29509" y="15166"/>
                    <a:pt x="26175" y="18405"/>
                  </a:cubicBezTo>
                  <a:cubicBezTo>
                    <a:pt x="22746" y="21643"/>
                    <a:pt x="20555" y="26692"/>
                    <a:pt x="19412" y="33550"/>
                  </a:cubicBezTo>
                  <a:cubicBezTo>
                    <a:pt x="18650" y="38122"/>
                    <a:pt x="18745" y="42027"/>
                    <a:pt x="19412" y="45551"/>
                  </a:cubicBezTo>
                  <a:cubicBezTo>
                    <a:pt x="20174" y="48980"/>
                    <a:pt x="21603" y="51742"/>
                    <a:pt x="23603" y="53838"/>
                  </a:cubicBezTo>
                  <a:cubicBezTo>
                    <a:pt x="25603" y="55933"/>
                    <a:pt x="28175" y="57172"/>
                    <a:pt x="31319" y="57648"/>
                  </a:cubicBezTo>
                  <a:cubicBezTo>
                    <a:pt x="36653" y="58505"/>
                    <a:pt x="40939" y="57267"/>
                    <a:pt x="44463" y="54028"/>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4" name="Freeform: Shape 92">
              <a:extLst>
                <a:ext uri="{FF2B5EF4-FFF2-40B4-BE49-F238E27FC236}">
                  <a16:creationId xmlns:a16="http://schemas.microsoft.com/office/drawing/2014/main" id="{2A01959F-9C8E-2AA6-D48B-7F8D7941DC56}"/>
                </a:ext>
              </a:extLst>
            </p:cNvPr>
            <p:cNvSpPr/>
            <p:nvPr/>
          </p:nvSpPr>
          <p:spPr>
            <a:xfrm>
              <a:off x="8082589" y="1832716"/>
              <a:ext cx="77327" cy="85328"/>
            </a:xfrm>
            <a:custGeom>
              <a:avLst/>
              <a:gdLst>
                <a:gd name="connsiteX0" fmla="*/ 10599 w 65653"/>
                <a:gd name="connsiteY0" fmla="*/ 63934 h 72447"/>
                <a:gd name="connsiteX1" fmla="*/ 1360 w 65653"/>
                <a:gd name="connsiteY1" fmla="*/ 49551 h 72447"/>
                <a:gd name="connsiteX2" fmla="*/ 883 w 65653"/>
                <a:gd name="connsiteY2" fmla="*/ 30311 h 72447"/>
                <a:gd name="connsiteX3" fmla="*/ 8694 w 65653"/>
                <a:gd name="connsiteY3" fmla="*/ 11737 h 72447"/>
                <a:gd name="connsiteX4" fmla="*/ 22886 w 65653"/>
                <a:gd name="connsiteY4" fmla="*/ 1640 h 72447"/>
                <a:gd name="connsiteX5" fmla="*/ 41936 w 65653"/>
                <a:gd name="connsiteY5" fmla="*/ 783 h 72447"/>
                <a:gd name="connsiteX6" fmla="*/ 65653 w 65653"/>
                <a:gd name="connsiteY6" fmla="*/ 20119 h 72447"/>
                <a:gd name="connsiteX7" fmla="*/ 51652 w 65653"/>
                <a:gd name="connsiteY7" fmla="*/ 26215 h 72447"/>
                <a:gd name="connsiteX8" fmla="*/ 46889 w 65653"/>
                <a:gd name="connsiteY8" fmla="*/ 18690 h 72447"/>
                <a:gd name="connsiteX9" fmla="*/ 39269 w 65653"/>
                <a:gd name="connsiteY9" fmla="*/ 14975 h 72447"/>
                <a:gd name="connsiteX10" fmla="*/ 26601 w 65653"/>
                <a:gd name="connsiteY10" fmla="*/ 18214 h 72447"/>
                <a:gd name="connsiteX11" fmla="*/ 19743 w 65653"/>
                <a:gd name="connsiteY11" fmla="*/ 33073 h 72447"/>
                <a:gd name="connsiteX12" fmla="*/ 20886 w 65653"/>
                <a:gd name="connsiteY12" fmla="*/ 49932 h 72447"/>
                <a:gd name="connsiteX13" fmla="*/ 31554 w 65653"/>
                <a:gd name="connsiteY13" fmla="*/ 57647 h 72447"/>
                <a:gd name="connsiteX14" fmla="*/ 40698 w 65653"/>
                <a:gd name="connsiteY14" fmla="*/ 56981 h 72447"/>
                <a:gd name="connsiteX15" fmla="*/ 49747 w 65653"/>
                <a:gd name="connsiteY15" fmla="*/ 51837 h 72447"/>
                <a:gd name="connsiteX16" fmla="*/ 58510 w 65653"/>
                <a:gd name="connsiteY16" fmla="*/ 64029 h 72447"/>
                <a:gd name="connsiteX17" fmla="*/ 44793 w 65653"/>
                <a:gd name="connsiteY17" fmla="*/ 71268 h 72447"/>
                <a:gd name="connsiteX18" fmla="*/ 28220 w 65653"/>
                <a:gd name="connsiteY18" fmla="*/ 71744 h 72447"/>
                <a:gd name="connsiteX19" fmla="*/ 10599 w 65653"/>
                <a:gd name="connsiteY19" fmla="*/ 63934 h 7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653" h="72447">
                  <a:moveTo>
                    <a:pt x="10599" y="63934"/>
                  </a:moveTo>
                  <a:cubicBezTo>
                    <a:pt x="6122" y="60124"/>
                    <a:pt x="2979" y="55266"/>
                    <a:pt x="1360" y="49551"/>
                  </a:cubicBezTo>
                  <a:cubicBezTo>
                    <a:pt x="-260" y="43836"/>
                    <a:pt x="-450" y="37359"/>
                    <a:pt x="883" y="30311"/>
                  </a:cubicBezTo>
                  <a:cubicBezTo>
                    <a:pt x="2312" y="22786"/>
                    <a:pt x="4884" y="16595"/>
                    <a:pt x="8694" y="11737"/>
                  </a:cubicBezTo>
                  <a:cubicBezTo>
                    <a:pt x="12504" y="6879"/>
                    <a:pt x="17171" y="3545"/>
                    <a:pt x="22886" y="1640"/>
                  </a:cubicBezTo>
                  <a:cubicBezTo>
                    <a:pt x="28601" y="-265"/>
                    <a:pt x="34888" y="-455"/>
                    <a:pt x="41936" y="783"/>
                  </a:cubicBezTo>
                  <a:cubicBezTo>
                    <a:pt x="53652" y="2974"/>
                    <a:pt x="61558" y="9356"/>
                    <a:pt x="65653" y="20119"/>
                  </a:cubicBezTo>
                  <a:lnTo>
                    <a:pt x="51652" y="26215"/>
                  </a:lnTo>
                  <a:cubicBezTo>
                    <a:pt x="50318" y="23072"/>
                    <a:pt x="48699" y="20595"/>
                    <a:pt x="46889" y="18690"/>
                  </a:cubicBezTo>
                  <a:cubicBezTo>
                    <a:pt x="45079" y="16785"/>
                    <a:pt x="42508" y="15547"/>
                    <a:pt x="39269" y="14975"/>
                  </a:cubicBezTo>
                  <a:cubicBezTo>
                    <a:pt x="34126" y="14023"/>
                    <a:pt x="29935" y="15166"/>
                    <a:pt x="26601" y="18214"/>
                  </a:cubicBezTo>
                  <a:cubicBezTo>
                    <a:pt x="23267" y="21357"/>
                    <a:pt x="20981" y="26310"/>
                    <a:pt x="19743" y="33073"/>
                  </a:cubicBezTo>
                  <a:cubicBezTo>
                    <a:pt x="18409" y="40121"/>
                    <a:pt x="18790" y="45741"/>
                    <a:pt x="20886" y="49932"/>
                  </a:cubicBezTo>
                  <a:cubicBezTo>
                    <a:pt x="22981" y="54123"/>
                    <a:pt x="26506" y="56695"/>
                    <a:pt x="31554" y="57647"/>
                  </a:cubicBezTo>
                  <a:cubicBezTo>
                    <a:pt x="34888" y="58314"/>
                    <a:pt x="38031" y="58028"/>
                    <a:pt x="40698" y="56981"/>
                  </a:cubicBezTo>
                  <a:cubicBezTo>
                    <a:pt x="43460" y="55933"/>
                    <a:pt x="46508" y="54218"/>
                    <a:pt x="49747" y="51837"/>
                  </a:cubicBezTo>
                  <a:lnTo>
                    <a:pt x="58510" y="64029"/>
                  </a:lnTo>
                  <a:cubicBezTo>
                    <a:pt x="54509" y="67458"/>
                    <a:pt x="49937" y="69935"/>
                    <a:pt x="44793" y="71268"/>
                  </a:cubicBezTo>
                  <a:cubicBezTo>
                    <a:pt x="39745" y="72697"/>
                    <a:pt x="34126" y="72792"/>
                    <a:pt x="28220" y="71744"/>
                  </a:cubicBezTo>
                  <a:cubicBezTo>
                    <a:pt x="20981" y="70411"/>
                    <a:pt x="15171" y="67839"/>
                    <a:pt x="10599" y="63934"/>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5" name="Freeform: Shape 93">
              <a:extLst>
                <a:ext uri="{FF2B5EF4-FFF2-40B4-BE49-F238E27FC236}">
                  <a16:creationId xmlns:a16="http://schemas.microsoft.com/office/drawing/2014/main" id="{9F92CE00-C3D4-D2B1-C4BE-6CE3CE981757}"/>
                </a:ext>
              </a:extLst>
            </p:cNvPr>
            <p:cNvSpPr/>
            <p:nvPr/>
          </p:nvSpPr>
          <p:spPr>
            <a:xfrm>
              <a:off x="8162981" y="1848452"/>
              <a:ext cx="76756" cy="85789"/>
            </a:xfrm>
            <a:custGeom>
              <a:avLst/>
              <a:gdLst>
                <a:gd name="connsiteX0" fmla="*/ 4449 w 65167"/>
                <a:gd name="connsiteY0" fmla="*/ 57717 h 72837"/>
                <a:gd name="connsiteX1" fmla="*/ 1305 w 65167"/>
                <a:gd name="connsiteY1" fmla="*/ 29333 h 72837"/>
                <a:gd name="connsiteX2" fmla="*/ 9782 w 65167"/>
                <a:gd name="connsiteY2" fmla="*/ 10473 h 72837"/>
                <a:gd name="connsiteX3" fmla="*/ 23784 w 65167"/>
                <a:gd name="connsiteY3" fmla="*/ 1234 h 72837"/>
                <a:gd name="connsiteX4" fmla="*/ 40834 w 65167"/>
                <a:gd name="connsiteY4" fmla="*/ 853 h 72837"/>
                <a:gd name="connsiteX5" fmla="*/ 57026 w 65167"/>
                <a:gd name="connsiteY5" fmla="*/ 8949 h 72837"/>
                <a:gd name="connsiteX6" fmla="*/ 64456 w 65167"/>
                <a:gd name="connsiteY6" fmla="*/ 22856 h 72837"/>
                <a:gd name="connsiteX7" fmla="*/ 64075 w 65167"/>
                <a:gd name="connsiteY7" fmla="*/ 40001 h 72837"/>
                <a:gd name="connsiteX8" fmla="*/ 62170 w 65167"/>
                <a:gd name="connsiteY8" fmla="*/ 47049 h 72837"/>
                <a:gd name="connsiteX9" fmla="*/ 18831 w 65167"/>
                <a:gd name="connsiteY9" fmla="*/ 38001 h 72837"/>
                <a:gd name="connsiteX10" fmla="*/ 19974 w 65167"/>
                <a:gd name="connsiteY10" fmla="*/ 51336 h 72837"/>
                <a:gd name="connsiteX11" fmla="*/ 30737 w 65167"/>
                <a:gd name="connsiteY11" fmla="*/ 58479 h 72837"/>
                <a:gd name="connsiteX12" fmla="*/ 37405 w 65167"/>
                <a:gd name="connsiteY12" fmla="*/ 59051 h 72837"/>
                <a:gd name="connsiteX13" fmla="*/ 43596 w 65167"/>
                <a:gd name="connsiteY13" fmla="*/ 57908 h 72837"/>
                <a:gd name="connsiteX14" fmla="*/ 51311 w 65167"/>
                <a:gd name="connsiteY14" fmla="*/ 54955 h 72837"/>
                <a:gd name="connsiteX15" fmla="*/ 56074 w 65167"/>
                <a:gd name="connsiteY15" fmla="*/ 67909 h 72837"/>
                <a:gd name="connsiteX16" fmla="*/ 42549 w 65167"/>
                <a:gd name="connsiteY16" fmla="*/ 72386 h 72837"/>
                <a:gd name="connsiteX17" fmla="*/ 27023 w 65167"/>
                <a:gd name="connsiteY17" fmla="*/ 71719 h 72837"/>
                <a:gd name="connsiteX18" fmla="*/ 4449 w 65167"/>
                <a:gd name="connsiteY18" fmla="*/ 57717 h 72837"/>
                <a:gd name="connsiteX19" fmla="*/ 47978 w 65167"/>
                <a:gd name="connsiteY19" fmla="*/ 31428 h 72837"/>
                <a:gd name="connsiteX20" fmla="*/ 46740 w 65167"/>
                <a:gd name="connsiteY20" fmla="*/ 19332 h 72837"/>
                <a:gd name="connsiteX21" fmla="*/ 37976 w 65167"/>
                <a:gd name="connsiteY21" fmla="*/ 13712 h 72837"/>
                <a:gd name="connsiteX22" fmla="*/ 27690 w 65167"/>
                <a:gd name="connsiteY22" fmla="*/ 15426 h 72837"/>
                <a:gd name="connsiteX23" fmla="*/ 21498 w 65167"/>
                <a:gd name="connsiteY23" fmla="*/ 25904 h 72837"/>
                <a:gd name="connsiteX24" fmla="*/ 47978 w 65167"/>
                <a:gd name="connsiteY24" fmla="*/ 31428 h 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167" h="72837">
                  <a:moveTo>
                    <a:pt x="4449" y="57717"/>
                  </a:moveTo>
                  <a:cubicBezTo>
                    <a:pt x="-124" y="50574"/>
                    <a:pt x="-1171" y="41144"/>
                    <a:pt x="1305" y="29333"/>
                  </a:cubicBezTo>
                  <a:cubicBezTo>
                    <a:pt x="2924" y="21427"/>
                    <a:pt x="5782" y="15141"/>
                    <a:pt x="9782" y="10473"/>
                  </a:cubicBezTo>
                  <a:cubicBezTo>
                    <a:pt x="13783" y="5806"/>
                    <a:pt x="18450" y="2758"/>
                    <a:pt x="23784" y="1234"/>
                  </a:cubicBezTo>
                  <a:cubicBezTo>
                    <a:pt x="29118" y="-290"/>
                    <a:pt x="34833" y="-385"/>
                    <a:pt x="40834" y="853"/>
                  </a:cubicBezTo>
                  <a:cubicBezTo>
                    <a:pt x="47787" y="2282"/>
                    <a:pt x="53121" y="4949"/>
                    <a:pt x="57026" y="8949"/>
                  </a:cubicBezTo>
                  <a:cubicBezTo>
                    <a:pt x="60932" y="12855"/>
                    <a:pt x="63408" y="17522"/>
                    <a:pt x="64456" y="22856"/>
                  </a:cubicBezTo>
                  <a:cubicBezTo>
                    <a:pt x="65504" y="28190"/>
                    <a:pt x="65408" y="34000"/>
                    <a:pt x="64075" y="40001"/>
                  </a:cubicBezTo>
                  <a:cubicBezTo>
                    <a:pt x="63599" y="42382"/>
                    <a:pt x="62932" y="44763"/>
                    <a:pt x="62170" y="47049"/>
                  </a:cubicBezTo>
                  <a:lnTo>
                    <a:pt x="18831" y="38001"/>
                  </a:lnTo>
                  <a:cubicBezTo>
                    <a:pt x="17688" y="43335"/>
                    <a:pt x="18069" y="47716"/>
                    <a:pt x="19974" y="51336"/>
                  </a:cubicBezTo>
                  <a:cubicBezTo>
                    <a:pt x="21879" y="54955"/>
                    <a:pt x="25403" y="57336"/>
                    <a:pt x="30737" y="58479"/>
                  </a:cubicBezTo>
                  <a:cubicBezTo>
                    <a:pt x="33119" y="58956"/>
                    <a:pt x="35309" y="59146"/>
                    <a:pt x="37405" y="59051"/>
                  </a:cubicBezTo>
                  <a:cubicBezTo>
                    <a:pt x="39405" y="58956"/>
                    <a:pt x="41501" y="58575"/>
                    <a:pt x="43596" y="57908"/>
                  </a:cubicBezTo>
                  <a:cubicBezTo>
                    <a:pt x="45692" y="57336"/>
                    <a:pt x="48263" y="56289"/>
                    <a:pt x="51311" y="54955"/>
                  </a:cubicBezTo>
                  <a:lnTo>
                    <a:pt x="56074" y="67909"/>
                  </a:lnTo>
                  <a:cubicBezTo>
                    <a:pt x="51407" y="70100"/>
                    <a:pt x="46930" y="71624"/>
                    <a:pt x="42549" y="72386"/>
                  </a:cubicBezTo>
                  <a:cubicBezTo>
                    <a:pt x="38167" y="73148"/>
                    <a:pt x="32928" y="72957"/>
                    <a:pt x="27023" y="71719"/>
                  </a:cubicBezTo>
                  <a:cubicBezTo>
                    <a:pt x="16545" y="69528"/>
                    <a:pt x="9020" y="64861"/>
                    <a:pt x="4449" y="57717"/>
                  </a:cubicBezTo>
                  <a:close/>
                  <a:moveTo>
                    <a:pt x="47978" y="31428"/>
                  </a:moveTo>
                  <a:cubicBezTo>
                    <a:pt x="48835" y="26285"/>
                    <a:pt x="48454" y="22284"/>
                    <a:pt x="46740" y="19332"/>
                  </a:cubicBezTo>
                  <a:cubicBezTo>
                    <a:pt x="45025" y="16474"/>
                    <a:pt x="42072" y="14569"/>
                    <a:pt x="37976" y="13712"/>
                  </a:cubicBezTo>
                  <a:cubicBezTo>
                    <a:pt x="33976" y="12855"/>
                    <a:pt x="30642" y="13426"/>
                    <a:pt x="27690" y="15426"/>
                  </a:cubicBezTo>
                  <a:cubicBezTo>
                    <a:pt x="24737" y="17427"/>
                    <a:pt x="22736" y="20856"/>
                    <a:pt x="21498" y="25904"/>
                  </a:cubicBezTo>
                  <a:lnTo>
                    <a:pt x="47978" y="31428"/>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6" name="Freeform: Shape 94">
              <a:extLst>
                <a:ext uri="{FF2B5EF4-FFF2-40B4-BE49-F238E27FC236}">
                  <a16:creationId xmlns:a16="http://schemas.microsoft.com/office/drawing/2014/main" id="{CFF4F37F-A3E8-3810-64D9-430AE88F20A6}"/>
                </a:ext>
              </a:extLst>
            </p:cNvPr>
            <p:cNvSpPr/>
            <p:nvPr/>
          </p:nvSpPr>
          <p:spPr>
            <a:xfrm>
              <a:off x="8239909" y="1865396"/>
              <a:ext cx="78643" cy="85822"/>
            </a:xfrm>
            <a:custGeom>
              <a:avLst/>
              <a:gdLst>
                <a:gd name="connsiteX0" fmla="*/ 11430 w 66770"/>
                <a:gd name="connsiteY0" fmla="*/ 65620 h 72866"/>
                <a:gd name="connsiteX1" fmla="*/ 0 w 66770"/>
                <a:gd name="connsiteY1" fmla="*/ 55142 h 72866"/>
                <a:gd name="connsiteX2" fmla="*/ 10763 w 66770"/>
                <a:gd name="connsiteY2" fmla="*/ 44855 h 72866"/>
                <a:gd name="connsiteX3" fmla="*/ 19717 w 66770"/>
                <a:gd name="connsiteY3" fmla="*/ 53809 h 72866"/>
                <a:gd name="connsiteX4" fmla="*/ 29527 w 66770"/>
                <a:gd name="connsiteY4" fmla="*/ 58381 h 72866"/>
                <a:gd name="connsiteX5" fmla="*/ 38576 w 66770"/>
                <a:gd name="connsiteY5" fmla="*/ 58952 h 72866"/>
                <a:gd name="connsiteX6" fmla="*/ 42863 w 66770"/>
                <a:gd name="connsiteY6" fmla="*/ 54666 h 72866"/>
                <a:gd name="connsiteX7" fmla="*/ 42196 w 66770"/>
                <a:gd name="connsiteY7" fmla="*/ 50094 h 72866"/>
                <a:gd name="connsiteX8" fmla="*/ 38576 w 66770"/>
                <a:gd name="connsiteY8" fmla="*/ 46760 h 72866"/>
                <a:gd name="connsiteX9" fmla="*/ 31813 w 66770"/>
                <a:gd name="connsiteY9" fmla="*/ 43141 h 72866"/>
                <a:gd name="connsiteX10" fmla="*/ 28670 w 66770"/>
                <a:gd name="connsiteY10" fmla="*/ 41522 h 72866"/>
                <a:gd name="connsiteX11" fmla="*/ 18193 w 66770"/>
                <a:gd name="connsiteY11" fmla="*/ 34949 h 72866"/>
                <a:gd name="connsiteX12" fmla="*/ 12192 w 66770"/>
                <a:gd name="connsiteY12" fmla="*/ 26948 h 72866"/>
                <a:gd name="connsiteX13" fmla="*/ 11811 w 66770"/>
                <a:gd name="connsiteY13" fmla="*/ 15614 h 72866"/>
                <a:gd name="connsiteX14" fmla="*/ 17431 w 66770"/>
                <a:gd name="connsiteY14" fmla="*/ 5327 h 72866"/>
                <a:gd name="connsiteX15" fmla="*/ 28099 w 66770"/>
                <a:gd name="connsiteY15" fmla="*/ 374 h 72866"/>
                <a:gd name="connsiteX16" fmla="*/ 43053 w 66770"/>
                <a:gd name="connsiteY16" fmla="*/ 1231 h 72866"/>
                <a:gd name="connsiteX17" fmla="*/ 57150 w 66770"/>
                <a:gd name="connsiteY17" fmla="*/ 7041 h 72866"/>
                <a:gd name="connsiteX18" fmla="*/ 66770 w 66770"/>
                <a:gd name="connsiteY18" fmla="*/ 16947 h 72866"/>
                <a:gd name="connsiteX19" fmla="*/ 55340 w 66770"/>
                <a:gd name="connsiteY19" fmla="*/ 25234 h 72866"/>
                <a:gd name="connsiteX20" fmla="*/ 40196 w 66770"/>
                <a:gd name="connsiteY20" fmla="*/ 14280 h 72866"/>
                <a:gd name="connsiteX21" fmla="*/ 28384 w 66770"/>
                <a:gd name="connsiteY21" fmla="*/ 17900 h 72866"/>
                <a:gd name="connsiteX22" fmla="*/ 28861 w 66770"/>
                <a:gd name="connsiteY22" fmla="*/ 21900 h 72866"/>
                <a:gd name="connsiteX23" fmla="*/ 31909 w 66770"/>
                <a:gd name="connsiteY23" fmla="*/ 24853 h 72866"/>
                <a:gd name="connsiteX24" fmla="*/ 37814 w 66770"/>
                <a:gd name="connsiteY24" fmla="*/ 27996 h 72866"/>
                <a:gd name="connsiteX25" fmla="*/ 40862 w 66770"/>
                <a:gd name="connsiteY25" fmla="*/ 29520 h 72866"/>
                <a:gd name="connsiteX26" fmla="*/ 52292 w 66770"/>
                <a:gd name="connsiteY26" fmla="*/ 36473 h 72866"/>
                <a:gd name="connsiteX27" fmla="*/ 58769 w 66770"/>
                <a:gd name="connsiteY27" fmla="*/ 44855 h 72866"/>
                <a:gd name="connsiteX28" fmla="*/ 59246 w 66770"/>
                <a:gd name="connsiteY28" fmla="*/ 57047 h 72866"/>
                <a:gd name="connsiteX29" fmla="*/ 53340 w 66770"/>
                <a:gd name="connsiteY29" fmla="*/ 67430 h 72866"/>
                <a:gd name="connsiteX30" fmla="*/ 42100 w 66770"/>
                <a:gd name="connsiteY30" fmla="*/ 72478 h 72866"/>
                <a:gd name="connsiteX31" fmla="*/ 26479 w 66770"/>
                <a:gd name="connsiteY31" fmla="*/ 71525 h 72866"/>
                <a:gd name="connsiteX32" fmla="*/ 11430 w 66770"/>
                <a:gd name="connsiteY32" fmla="*/ 65620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770" h="72866">
                  <a:moveTo>
                    <a:pt x="11430" y="65620"/>
                  </a:moveTo>
                  <a:cubicBezTo>
                    <a:pt x="7239" y="63048"/>
                    <a:pt x="3429" y="59524"/>
                    <a:pt x="0" y="55142"/>
                  </a:cubicBezTo>
                  <a:lnTo>
                    <a:pt x="10763" y="44855"/>
                  </a:lnTo>
                  <a:cubicBezTo>
                    <a:pt x="13906" y="48570"/>
                    <a:pt x="16859" y="51618"/>
                    <a:pt x="19717" y="53809"/>
                  </a:cubicBezTo>
                  <a:cubicBezTo>
                    <a:pt x="22574" y="56000"/>
                    <a:pt x="25908" y="57524"/>
                    <a:pt x="29527" y="58381"/>
                  </a:cubicBezTo>
                  <a:cubicBezTo>
                    <a:pt x="33242" y="59238"/>
                    <a:pt x="36290" y="59429"/>
                    <a:pt x="38576" y="58952"/>
                  </a:cubicBezTo>
                  <a:cubicBezTo>
                    <a:pt x="40862" y="58476"/>
                    <a:pt x="42291" y="57047"/>
                    <a:pt x="42863" y="54666"/>
                  </a:cubicBezTo>
                  <a:cubicBezTo>
                    <a:pt x="43243" y="52952"/>
                    <a:pt x="43053" y="51428"/>
                    <a:pt x="42196" y="50094"/>
                  </a:cubicBezTo>
                  <a:cubicBezTo>
                    <a:pt x="41338" y="48761"/>
                    <a:pt x="40196" y="47713"/>
                    <a:pt x="38576" y="46760"/>
                  </a:cubicBezTo>
                  <a:cubicBezTo>
                    <a:pt x="37052" y="45808"/>
                    <a:pt x="34766" y="44570"/>
                    <a:pt x="31813" y="43141"/>
                  </a:cubicBezTo>
                  <a:lnTo>
                    <a:pt x="28670" y="41522"/>
                  </a:lnTo>
                  <a:cubicBezTo>
                    <a:pt x="24384" y="39331"/>
                    <a:pt x="20860" y="37140"/>
                    <a:pt x="18193" y="34949"/>
                  </a:cubicBezTo>
                  <a:cubicBezTo>
                    <a:pt x="15526" y="32759"/>
                    <a:pt x="13525" y="30187"/>
                    <a:pt x="12192" y="26948"/>
                  </a:cubicBezTo>
                  <a:cubicBezTo>
                    <a:pt x="10858" y="23710"/>
                    <a:pt x="10763" y="19995"/>
                    <a:pt x="11811" y="15614"/>
                  </a:cubicBezTo>
                  <a:cubicBezTo>
                    <a:pt x="12763" y="11327"/>
                    <a:pt x="14668" y="7898"/>
                    <a:pt x="17431" y="5327"/>
                  </a:cubicBezTo>
                  <a:cubicBezTo>
                    <a:pt x="20193" y="2755"/>
                    <a:pt x="23717" y="1040"/>
                    <a:pt x="28099" y="374"/>
                  </a:cubicBezTo>
                  <a:cubicBezTo>
                    <a:pt x="32480" y="-293"/>
                    <a:pt x="37433" y="-103"/>
                    <a:pt x="43053" y="1231"/>
                  </a:cubicBezTo>
                  <a:cubicBezTo>
                    <a:pt x="48387" y="2469"/>
                    <a:pt x="53054" y="4374"/>
                    <a:pt x="57150" y="7041"/>
                  </a:cubicBezTo>
                  <a:cubicBezTo>
                    <a:pt x="61150" y="9708"/>
                    <a:pt x="64389" y="13042"/>
                    <a:pt x="66770" y="16947"/>
                  </a:cubicBezTo>
                  <a:lnTo>
                    <a:pt x="55340" y="25234"/>
                  </a:lnTo>
                  <a:cubicBezTo>
                    <a:pt x="51625" y="19424"/>
                    <a:pt x="46577" y="15709"/>
                    <a:pt x="40196" y="14280"/>
                  </a:cubicBezTo>
                  <a:cubicBezTo>
                    <a:pt x="33242" y="12661"/>
                    <a:pt x="29337" y="13899"/>
                    <a:pt x="28384" y="17900"/>
                  </a:cubicBezTo>
                  <a:cubicBezTo>
                    <a:pt x="28004" y="19424"/>
                    <a:pt x="28194" y="20757"/>
                    <a:pt x="28861" y="21900"/>
                  </a:cubicBezTo>
                  <a:cubicBezTo>
                    <a:pt x="29527" y="23043"/>
                    <a:pt x="30575" y="23996"/>
                    <a:pt x="31909" y="24853"/>
                  </a:cubicBezTo>
                  <a:cubicBezTo>
                    <a:pt x="33242" y="25710"/>
                    <a:pt x="35242" y="26758"/>
                    <a:pt x="37814" y="27996"/>
                  </a:cubicBezTo>
                  <a:lnTo>
                    <a:pt x="40862" y="29520"/>
                  </a:lnTo>
                  <a:cubicBezTo>
                    <a:pt x="45625" y="31901"/>
                    <a:pt x="49435" y="34283"/>
                    <a:pt x="52292" y="36473"/>
                  </a:cubicBezTo>
                  <a:cubicBezTo>
                    <a:pt x="55150" y="38664"/>
                    <a:pt x="57340" y="41426"/>
                    <a:pt x="58769" y="44855"/>
                  </a:cubicBezTo>
                  <a:cubicBezTo>
                    <a:pt x="60198" y="48189"/>
                    <a:pt x="60388" y="52285"/>
                    <a:pt x="59246" y="57047"/>
                  </a:cubicBezTo>
                  <a:cubicBezTo>
                    <a:pt x="58293" y="61334"/>
                    <a:pt x="56293" y="64858"/>
                    <a:pt x="53340" y="67430"/>
                  </a:cubicBezTo>
                  <a:cubicBezTo>
                    <a:pt x="50387" y="70097"/>
                    <a:pt x="46672" y="71716"/>
                    <a:pt x="42100" y="72478"/>
                  </a:cubicBezTo>
                  <a:cubicBezTo>
                    <a:pt x="37529" y="73240"/>
                    <a:pt x="32290" y="72859"/>
                    <a:pt x="26479" y="71525"/>
                  </a:cubicBezTo>
                  <a:cubicBezTo>
                    <a:pt x="20669" y="70192"/>
                    <a:pt x="15621" y="68192"/>
                    <a:pt x="11430" y="65620"/>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7" name="Freeform: Shape 95">
              <a:extLst>
                <a:ext uri="{FF2B5EF4-FFF2-40B4-BE49-F238E27FC236}">
                  <a16:creationId xmlns:a16="http://schemas.microsoft.com/office/drawing/2014/main" id="{21152BB9-F39E-7148-CD3E-888BDACD40E1}"/>
                </a:ext>
              </a:extLst>
            </p:cNvPr>
            <p:cNvSpPr/>
            <p:nvPr/>
          </p:nvSpPr>
          <p:spPr>
            <a:xfrm>
              <a:off x="8314514" y="1883637"/>
              <a:ext cx="79429" cy="85873"/>
            </a:xfrm>
            <a:custGeom>
              <a:avLst/>
              <a:gdLst>
                <a:gd name="connsiteX0" fmla="*/ 11240 w 67437"/>
                <a:gd name="connsiteY0" fmla="*/ 65088 h 72909"/>
                <a:gd name="connsiteX1" fmla="*/ 0 w 67437"/>
                <a:gd name="connsiteY1" fmla="*/ 54420 h 72909"/>
                <a:gd name="connsiteX2" fmla="*/ 10954 w 67437"/>
                <a:gd name="connsiteY2" fmla="*/ 44419 h 72909"/>
                <a:gd name="connsiteX3" fmla="*/ 19717 w 67437"/>
                <a:gd name="connsiteY3" fmla="*/ 53563 h 72909"/>
                <a:gd name="connsiteX4" fmla="*/ 29432 w 67437"/>
                <a:gd name="connsiteY4" fmla="*/ 58325 h 72909"/>
                <a:gd name="connsiteX5" fmla="*/ 38386 w 67437"/>
                <a:gd name="connsiteY5" fmla="*/ 59087 h 72909"/>
                <a:gd name="connsiteX6" fmla="*/ 42767 w 67437"/>
                <a:gd name="connsiteY6" fmla="*/ 54801 h 72909"/>
                <a:gd name="connsiteX7" fmla="*/ 42196 w 67437"/>
                <a:gd name="connsiteY7" fmla="*/ 50229 h 72909"/>
                <a:gd name="connsiteX8" fmla="*/ 38671 w 67437"/>
                <a:gd name="connsiteY8" fmla="*/ 46800 h 72909"/>
                <a:gd name="connsiteX9" fmla="*/ 32004 w 67437"/>
                <a:gd name="connsiteY9" fmla="*/ 43085 h 72909"/>
                <a:gd name="connsiteX10" fmla="*/ 28861 w 67437"/>
                <a:gd name="connsiteY10" fmla="*/ 41466 h 72909"/>
                <a:gd name="connsiteX11" fmla="*/ 18574 w 67437"/>
                <a:gd name="connsiteY11" fmla="*/ 34703 h 72909"/>
                <a:gd name="connsiteX12" fmla="*/ 12763 w 67437"/>
                <a:gd name="connsiteY12" fmla="*/ 26607 h 72909"/>
                <a:gd name="connsiteX13" fmla="*/ 12573 w 67437"/>
                <a:gd name="connsiteY13" fmla="*/ 15272 h 72909"/>
                <a:gd name="connsiteX14" fmla="*/ 18383 w 67437"/>
                <a:gd name="connsiteY14" fmla="*/ 5081 h 72909"/>
                <a:gd name="connsiteX15" fmla="*/ 29146 w 67437"/>
                <a:gd name="connsiteY15" fmla="*/ 318 h 72909"/>
                <a:gd name="connsiteX16" fmla="*/ 44101 w 67437"/>
                <a:gd name="connsiteY16" fmla="*/ 1461 h 72909"/>
                <a:gd name="connsiteX17" fmla="*/ 58007 w 67437"/>
                <a:gd name="connsiteY17" fmla="*/ 7557 h 72909"/>
                <a:gd name="connsiteX18" fmla="*/ 67437 w 67437"/>
                <a:gd name="connsiteY18" fmla="*/ 17749 h 72909"/>
                <a:gd name="connsiteX19" fmla="*/ 55817 w 67437"/>
                <a:gd name="connsiteY19" fmla="*/ 25845 h 72909"/>
                <a:gd name="connsiteX20" fmla="*/ 40862 w 67437"/>
                <a:gd name="connsiteY20" fmla="*/ 14606 h 72909"/>
                <a:gd name="connsiteX21" fmla="*/ 28956 w 67437"/>
                <a:gd name="connsiteY21" fmla="*/ 17939 h 72909"/>
                <a:gd name="connsiteX22" fmla="*/ 29337 w 67437"/>
                <a:gd name="connsiteY22" fmla="*/ 21940 h 72909"/>
                <a:gd name="connsiteX23" fmla="*/ 32290 w 67437"/>
                <a:gd name="connsiteY23" fmla="*/ 24893 h 72909"/>
                <a:gd name="connsiteX24" fmla="*/ 38195 w 67437"/>
                <a:gd name="connsiteY24" fmla="*/ 28131 h 72909"/>
                <a:gd name="connsiteX25" fmla="*/ 41148 w 67437"/>
                <a:gd name="connsiteY25" fmla="*/ 29655 h 72909"/>
                <a:gd name="connsiteX26" fmla="*/ 52483 w 67437"/>
                <a:gd name="connsiteY26" fmla="*/ 36799 h 72909"/>
                <a:gd name="connsiteX27" fmla="*/ 58865 w 67437"/>
                <a:gd name="connsiteY27" fmla="*/ 45276 h 72909"/>
                <a:gd name="connsiteX28" fmla="*/ 59150 w 67437"/>
                <a:gd name="connsiteY28" fmla="*/ 57468 h 72909"/>
                <a:gd name="connsiteX29" fmla="*/ 53054 w 67437"/>
                <a:gd name="connsiteY29" fmla="*/ 67755 h 72909"/>
                <a:gd name="connsiteX30" fmla="*/ 41720 w 67437"/>
                <a:gd name="connsiteY30" fmla="*/ 72613 h 72909"/>
                <a:gd name="connsiteX31" fmla="*/ 26099 w 67437"/>
                <a:gd name="connsiteY31" fmla="*/ 71375 h 72909"/>
                <a:gd name="connsiteX32" fmla="*/ 11144 w 67437"/>
                <a:gd name="connsiteY32" fmla="*/ 65088 h 7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37" h="72909">
                  <a:moveTo>
                    <a:pt x="11240" y="65088"/>
                  </a:moveTo>
                  <a:cubicBezTo>
                    <a:pt x="7049" y="62421"/>
                    <a:pt x="3334" y="58802"/>
                    <a:pt x="0" y="54420"/>
                  </a:cubicBezTo>
                  <a:lnTo>
                    <a:pt x="10954" y="44419"/>
                  </a:lnTo>
                  <a:cubicBezTo>
                    <a:pt x="14002" y="48229"/>
                    <a:pt x="16859" y="51277"/>
                    <a:pt x="19717" y="53563"/>
                  </a:cubicBezTo>
                  <a:cubicBezTo>
                    <a:pt x="22574" y="55849"/>
                    <a:pt x="25813" y="57373"/>
                    <a:pt x="29432" y="58325"/>
                  </a:cubicBezTo>
                  <a:cubicBezTo>
                    <a:pt x="33147" y="59278"/>
                    <a:pt x="36100" y="59564"/>
                    <a:pt x="38386" y="59087"/>
                  </a:cubicBezTo>
                  <a:cubicBezTo>
                    <a:pt x="40672" y="58706"/>
                    <a:pt x="42100" y="57278"/>
                    <a:pt x="42767" y="54801"/>
                  </a:cubicBezTo>
                  <a:cubicBezTo>
                    <a:pt x="43244" y="53087"/>
                    <a:pt x="43053" y="51563"/>
                    <a:pt x="42196" y="50229"/>
                  </a:cubicBezTo>
                  <a:cubicBezTo>
                    <a:pt x="41338" y="48896"/>
                    <a:pt x="40196" y="47753"/>
                    <a:pt x="38671" y="46800"/>
                  </a:cubicBezTo>
                  <a:cubicBezTo>
                    <a:pt x="37148" y="45848"/>
                    <a:pt x="34957" y="44609"/>
                    <a:pt x="32004" y="43085"/>
                  </a:cubicBezTo>
                  <a:lnTo>
                    <a:pt x="28861" y="41466"/>
                  </a:lnTo>
                  <a:cubicBezTo>
                    <a:pt x="24575" y="39180"/>
                    <a:pt x="21146" y="36894"/>
                    <a:pt x="18574" y="34703"/>
                  </a:cubicBezTo>
                  <a:cubicBezTo>
                    <a:pt x="15907" y="32513"/>
                    <a:pt x="14002" y="29846"/>
                    <a:pt x="12763" y="26607"/>
                  </a:cubicBezTo>
                  <a:cubicBezTo>
                    <a:pt x="11525" y="23464"/>
                    <a:pt x="11525" y="19654"/>
                    <a:pt x="12573" y="15272"/>
                  </a:cubicBezTo>
                  <a:cubicBezTo>
                    <a:pt x="13621" y="10986"/>
                    <a:pt x="15621" y="7652"/>
                    <a:pt x="18383" y="5081"/>
                  </a:cubicBezTo>
                  <a:cubicBezTo>
                    <a:pt x="21241" y="2509"/>
                    <a:pt x="24765" y="985"/>
                    <a:pt x="29146" y="318"/>
                  </a:cubicBezTo>
                  <a:cubicBezTo>
                    <a:pt x="33528" y="-349"/>
                    <a:pt x="38481" y="32"/>
                    <a:pt x="44101" y="1461"/>
                  </a:cubicBezTo>
                  <a:cubicBezTo>
                    <a:pt x="49435" y="2795"/>
                    <a:pt x="54102" y="4890"/>
                    <a:pt x="58007" y="7557"/>
                  </a:cubicBezTo>
                  <a:cubicBezTo>
                    <a:pt x="62008" y="10319"/>
                    <a:pt x="65151" y="13653"/>
                    <a:pt x="67437" y="17749"/>
                  </a:cubicBezTo>
                  <a:lnTo>
                    <a:pt x="55817" y="25845"/>
                  </a:lnTo>
                  <a:cubicBezTo>
                    <a:pt x="52197" y="19940"/>
                    <a:pt x="47244" y="16130"/>
                    <a:pt x="40862" y="14606"/>
                  </a:cubicBezTo>
                  <a:cubicBezTo>
                    <a:pt x="34004" y="12891"/>
                    <a:pt x="30004" y="13939"/>
                    <a:pt x="28956" y="17939"/>
                  </a:cubicBezTo>
                  <a:cubicBezTo>
                    <a:pt x="28575" y="19463"/>
                    <a:pt x="28670" y="20797"/>
                    <a:pt x="29337" y="21940"/>
                  </a:cubicBezTo>
                  <a:cubicBezTo>
                    <a:pt x="30004" y="23083"/>
                    <a:pt x="30956" y="24035"/>
                    <a:pt x="32290" y="24893"/>
                  </a:cubicBezTo>
                  <a:cubicBezTo>
                    <a:pt x="33623" y="25750"/>
                    <a:pt x="35624" y="26893"/>
                    <a:pt x="38195" y="28131"/>
                  </a:cubicBezTo>
                  <a:lnTo>
                    <a:pt x="41148" y="29655"/>
                  </a:lnTo>
                  <a:cubicBezTo>
                    <a:pt x="45815" y="32132"/>
                    <a:pt x="49625" y="34513"/>
                    <a:pt x="52483" y="36799"/>
                  </a:cubicBezTo>
                  <a:cubicBezTo>
                    <a:pt x="55340" y="39085"/>
                    <a:pt x="57436" y="41847"/>
                    <a:pt x="58865" y="45276"/>
                  </a:cubicBezTo>
                  <a:cubicBezTo>
                    <a:pt x="60198" y="48705"/>
                    <a:pt x="60293" y="52706"/>
                    <a:pt x="59150" y="57468"/>
                  </a:cubicBezTo>
                  <a:cubicBezTo>
                    <a:pt x="58103" y="61754"/>
                    <a:pt x="56007" y="65183"/>
                    <a:pt x="53054" y="67755"/>
                  </a:cubicBezTo>
                  <a:cubicBezTo>
                    <a:pt x="50102" y="70327"/>
                    <a:pt x="46292" y="71946"/>
                    <a:pt x="41720" y="72613"/>
                  </a:cubicBezTo>
                  <a:cubicBezTo>
                    <a:pt x="37148" y="73280"/>
                    <a:pt x="31909" y="72803"/>
                    <a:pt x="26099" y="71375"/>
                  </a:cubicBezTo>
                  <a:cubicBezTo>
                    <a:pt x="20288" y="69946"/>
                    <a:pt x="15240" y="67850"/>
                    <a:pt x="11144" y="65088"/>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8" name="Freeform: Shape 96">
              <a:extLst>
                <a:ext uri="{FF2B5EF4-FFF2-40B4-BE49-F238E27FC236}">
                  <a16:creationId xmlns:a16="http://schemas.microsoft.com/office/drawing/2014/main" id="{8A5B5737-1396-7C3D-1611-F2885E144635}"/>
                </a:ext>
              </a:extLst>
            </p:cNvPr>
            <p:cNvSpPr/>
            <p:nvPr/>
          </p:nvSpPr>
          <p:spPr>
            <a:xfrm>
              <a:off x="8397161" y="1905254"/>
              <a:ext cx="77451" cy="86100"/>
            </a:xfrm>
            <a:custGeom>
              <a:avLst/>
              <a:gdLst>
                <a:gd name="connsiteX0" fmla="*/ 3459 w 65758"/>
                <a:gd name="connsiteY0" fmla="*/ 55972 h 73101"/>
                <a:gd name="connsiteX1" fmla="*/ 2125 w 65758"/>
                <a:gd name="connsiteY1" fmla="*/ 27397 h 73101"/>
                <a:gd name="connsiteX2" fmla="*/ 11746 w 65758"/>
                <a:gd name="connsiteY2" fmla="*/ 9109 h 73101"/>
                <a:gd name="connsiteX3" fmla="*/ 26319 w 65758"/>
                <a:gd name="connsiteY3" fmla="*/ 727 h 73101"/>
                <a:gd name="connsiteX4" fmla="*/ 43273 w 65758"/>
                <a:gd name="connsiteY4" fmla="*/ 1394 h 73101"/>
                <a:gd name="connsiteX5" fmla="*/ 58990 w 65758"/>
                <a:gd name="connsiteY5" fmla="*/ 10443 h 73101"/>
                <a:gd name="connsiteX6" fmla="*/ 65467 w 65758"/>
                <a:gd name="connsiteY6" fmla="*/ 24826 h 73101"/>
                <a:gd name="connsiteX7" fmla="*/ 64038 w 65758"/>
                <a:gd name="connsiteY7" fmla="*/ 41971 h 73101"/>
                <a:gd name="connsiteX8" fmla="*/ 61752 w 65758"/>
                <a:gd name="connsiteY8" fmla="*/ 48924 h 73101"/>
                <a:gd name="connsiteX9" fmla="*/ 19080 w 65758"/>
                <a:gd name="connsiteY9" fmla="*/ 37113 h 73101"/>
                <a:gd name="connsiteX10" fmla="*/ 19366 w 65758"/>
                <a:gd name="connsiteY10" fmla="*/ 50543 h 73101"/>
                <a:gd name="connsiteX11" fmla="*/ 29653 w 65758"/>
                <a:gd name="connsiteY11" fmla="*/ 58354 h 73101"/>
                <a:gd name="connsiteX12" fmla="*/ 36225 w 65758"/>
                <a:gd name="connsiteY12" fmla="*/ 59306 h 73101"/>
                <a:gd name="connsiteX13" fmla="*/ 42416 w 65758"/>
                <a:gd name="connsiteY13" fmla="*/ 58544 h 73101"/>
                <a:gd name="connsiteX14" fmla="*/ 50322 w 65758"/>
                <a:gd name="connsiteY14" fmla="*/ 56163 h 73101"/>
                <a:gd name="connsiteX15" fmla="*/ 54227 w 65758"/>
                <a:gd name="connsiteY15" fmla="*/ 69403 h 73101"/>
                <a:gd name="connsiteX16" fmla="*/ 40416 w 65758"/>
                <a:gd name="connsiteY16" fmla="*/ 72927 h 73101"/>
                <a:gd name="connsiteX17" fmla="*/ 24985 w 65758"/>
                <a:gd name="connsiteY17" fmla="*/ 71212 h 73101"/>
                <a:gd name="connsiteX18" fmla="*/ 3364 w 65758"/>
                <a:gd name="connsiteY18" fmla="*/ 55782 h 73101"/>
                <a:gd name="connsiteX19" fmla="*/ 48607 w 65758"/>
                <a:gd name="connsiteY19" fmla="*/ 32541 h 73101"/>
                <a:gd name="connsiteX20" fmla="*/ 48131 w 65758"/>
                <a:gd name="connsiteY20" fmla="*/ 20444 h 73101"/>
                <a:gd name="connsiteX21" fmla="*/ 39749 w 65758"/>
                <a:gd name="connsiteY21" fmla="*/ 14253 h 73101"/>
                <a:gd name="connsiteX22" fmla="*/ 29367 w 65758"/>
                <a:gd name="connsiteY22" fmla="*/ 15301 h 73101"/>
                <a:gd name="connsiteX23" fmla="*/ 22509 w 65758"/>
                <a:gd name="connsiteY23" fmla="*/ 25397 h 73101"/>
                <a:gd name="connsiteX24" fmla="*/ 48512 w 65758"/>
                <a:gd name="connsiteY24" fmla="*/ 32636 h 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758" h="73101">
                  <a:moveTo>
                    <a:pt x="3459" y="55972"/>
                  </a:moveTo>
                  <a:cubicBezTo>
                    <a:pt x="-637" y="48543"/>
                    <a:pt x="-1113" y="39018"/>
                    <a:pt x="2125" y="27397"/>
                  </a:cubicBezTo>
                  <a:cubicBezTo>
                    <a:pt x="4316" y="19587"/>
                    <a:pt x="7460" y="13491"/>
                    <a:pt x="11746" y="9109"/>
                  </a:cubicBezTo>
                  <a:cubicBezTo>
                    <a:pt x="16032" y="4728"/>
                    <a:pt x="20890" y="1966"/>
                    <a:pt x="26319" y="727"/>
                  </a:cubicBezTo>
                  <a:cubicBezTo>
                    <a:pt x="31748" y="-416"/>
                    <a:pt x="37463" y="-225"/>
                    <a:pt x="43273" y="1394"/>
                  </a:cubicBezTo>
                  <a:cubicBezTo>
                    <a:pt x="50131" y="3299"/>
                    <a:pt x="55275" y="6347"/>
                    <a:pt x="58990" y="10443"/>
                  </a:cubicBezTo>
                  <a:cubicBezTo>
                    <a:pt x="62609" y="14634"/>
                    <a:pt x="64800" y="19396"/>
                    <a:pt x="65467" y="24826"/>
                  </a:cubicBezTo>
                  <a:cubicBezTo>
                    <a:pt x="66133" y="30255"/>
                    <a:pt x="65657" y="35970"/>
                    <a:pt x="64038" y="41971"/>
                  </a:cubicBezTo>
                  <a:cubicBezTo>
                    <a:pt x="63371" y="44352"/>
                    <a:pt x="62609" y="46638"/>
                    <a:pt x="61752" y="48924"/>
                  </a:cubicBezTo>
                  <a:lnTo>
                    <a:pt x="19080" y="37113"/>
                  </a:lnTo>
                  <a:cubicBezTo>
                    <a:pt x="17651" y="42352"/>
                    <a:pt x="17746" y="46828"/>
                    <a:pt x="19366" y="50543"/>
                  </a:cubicBezTo>
                  <a:cubicBezTo>
                    <a:pt x="20985" y="54258"/>
                    <a:pt x="24414" y="56925"/>
                    <a:pt x="29653" y="58354"/>
                  </a:cubicBezTo>
                  <a:cubicBezTo>
                    <a:pt x="32034" y="59020"/>
                    <a:pt x="34225" y="59306"/>
                    <a:pt x="36225" y="59306"/>
                  </a:cubicBezTo>
                  <a:cubicBezTo>
                    <a:pt x="38225" y="59306"/>
                    <a:pt x="40321" y="59116"/>
                    <a:pt x="42416" y="58544"/>
                  </a:cubicBezTo>
                  <a:cubicBezTo>
                    <a:pt x="44512" y="58068"/>
                    <a:pt x="47179" y="57211"/>
                    <a:pt x="50322" y="56163"/>
                  </a:cubicBezTo>
                  <a:lnTo>
                    <a:pt x="54227" y="69403"/>
                  </a:lnTo>
                  <a:cubicBezTo>
                    <a:pt x="49465" y="71308"/>
                    <a:pt x="44893" y="72451"/>
                    <a:pt x="40416" y="72927"/>
                  </a:cubicBezTo>
                  <a:cubicBezTo>
                    <a:pt x="35939" y="73403"/>
                    <a:pt x="30796" y="72927"/>
                    <a:pt x="24985" y="71212"/>
                  </a:cubicBezTo>
                  <a:cubicBezTo>
                    <a:pt x="14698" y="68355"/>
                    <a:pt x="7460" y="63211"/>
                    <a:pt x="3364" y="55782"/>
                  </a:cubicBezTo>
                  <a:close/>
                  <a:moveTo>
                    <a:pt x="48607" y="32541"/>
                  </a:moveTo>
                  <a:cubicBezTo>
                    <a:pt x="49846" y="27493"/>
                    <a:pt x="49655" y="23397"/>
                    <a:pt x="48131" y="20444"/>
                  </a:cubicBezTo>
                  <a:cubicBezTo>
                    <a:pt x="46607" y="17491"/>
                    <a:pt x="43750" y="15396"/>
                    <a:pt x="39749" y="14253"/>
                  </a:cubicBezTo>
                  <a:cubicBezTo>
                    <a:pt x="35844" y="13205"/>
                    <a:pt x="32415" y="13491"/>
                    <a:pt x="29367" y="15301"/>
                  </a:cubicBezTo>
                  <a:cubicBezTo>
                    <a:pt x="26319" y="17110"/>
                    <a:pt x="24128" y="20444"/>
                    <a:pt x="22509" y="25397"/>
                  </a:cubicBezTo>
                  <a:lnTo>
                    <a:pt x="48512" y="32636"/>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9" name="Freeform: Shape 97">
              <a:extLst>
                <a:ext uri="{FF2B5EF4-FFF2-40B4-BE49-F238E27FC236}">
                  <a16:creationId xmlns:a16="http://schemas.microsoft.com/office/drawing/2014/main" id="{85106996-9547-33E3-C1A1-8960D9F68685}"/>
                </a:ext>
              </a:extLst>
            </p:cNvPr>
            <p:cNvSpPr/>
            <p:nvPr/>
          </p:nvSpPr>
          <p:spPr>
            <a:xfrm>
              <a:off x="8471914" y="1927249"/>
              <a:ext cx="81448" cy="86131"/>
            </a:xfrm>
            <a:custGeom>
              <a:avLst/>
              <a:gdLst>
                <a:gd name="connsiteX0" fmla="*/ 10763 w 69151"/>
                <a:gd name="connsiteY0" fmla="*/ 64159 h 73128"/>
                <a:gd name="connsiteX1" fmla="*/ 0 w 69151"/>
                <a:gd name="connsiteY1" fmla="*/ 53014 h 73128"/>
                <a:gd name="connsiteX2" fmla="*/ 11430 w 69151"/>
                <a:gd name="connsiteY2" fmla="*/ 43489 h 73128"/>
                <a:gd name="connsiteX3" fmla="*/ 19812 w 69151"/>
                <a:gd name="connsiteY3" fmla="*/ 52919 h 73128"/>
                <a:gd name="connsiteX4" fmla="*/ 29337 w 69151"/>
                <a:gd name="connsiteY4" fmla="*/ 58063 h 73128"/>
                <a:gd name="connsiteX5" fmla="*/ 38291 w 69151"/>
                <a:gd name="connsiteY5" fmla="*/ 59206 h 73128"/>
                <a:gd name="connsiteX6" fmla="*/ 42863 w 69151"/>
                <a:gd name="connsiteY6" fmla="*/ 55205 h 73128"/>
                <a:gd name="connsiteX7" fmla="*/ 42482 w 69151"/>
                <a:gd name="connsiteY7" fmla="*/ 50633 h 73128"/>
                <a:gd name="connsiteX8" fmla="*/ 39148 w 69151"/>
                <a:gd name="connsiteY8" fmla="*/ 47014 h 73128"/>
                <a:gd name="connsiteX9" fmla="*/ 32671 w 69151"/>
                <a:gd name="connsiteY9" fmla="*/ 43013 h 73128"/>
                <a:gd name="connsiteX10" fmla="*/ 29623 w 69151"/>
                <a:gd name="connsiteY10" fmla="*/ 41203 h 73128"/>
                <a:gd name="connsiteX11" fmla="*/ 19621 w 69151"/>
                <a:gd name="connsiteY11" fmla="*/ 33964 h 73128"/>
                <a:gd name="connsiteX12" fmla="*/ 14192 w 69151"/>
                <a:gd name="connsiteY12" fmla="*/ 25678 h 73128"/>
                <a:gd name="connsiteX13" fmla="*/ 14478 w 69151"/>
                <a:gd name="connsiteY13" fmla="*/ 14343 h 73128"/>
                <a:gd name="connsiteX14" fmla="*/ 20765 w 69151"/>
                <a:gd name="connsiteY14" fmla="*/ 4437 h 73128"/>
                <a:gd name="connsiteX15" fmla="*/ 31718 w 69151"/>
                <a:gd name="connsiteY15" fmla="*/ 151 h 73128"/>
                <a:gd name="connsiteX16" fmla="*/ 46577 w 69151"/>
                <a:gd name="connsiteY16" fmla="*/ 1960 h 73128"/>
                <a:gd name="connsiteX17" fmla="*/ 60198 w 69151"/>
                <a:gd name="connsiteY17" fmla="*/ 8723 h 73128"/>
                <a:gd name="connsiteX18" fmla="*/ 69152 w 69151"/>
                <a:gd name="connsiteY18" fmla="*/ 19296 h 73128"/>
                <a:gd name="connsiteX19" fmla="*/ 57245 w 69151"/>
                <a:gd name="connsiteY19" fmla="*/ 26821 h 73128"/>
                <a:gd name="connsiteX20" fmla="*/ 42863 w 69151"/>
                <a:gd name="connsiteY20" fmla="*/ 14914 h 73128"/>
                <a:gd name="connsiteX21" fmla="*/ 30861 w 69151"/>
                <a:gd name="connsiteY21" fmla="*/ 17772 h 73128"/>
                <a:gd name="connsiteX22" fmla="*/ 31147 w 69151"/>
                <a:gd name="connsiteY22" fmla="*/ 21772 h 73128"/>
                <a:gd name="connsiteX23" fmla="*/ 34004 w 69151"/>
                <a:gd name="connsiteY23" fmla="*/ 24916 h 73128"/>
                <a:gd name="connsiteX24" fmla="*/ 39719 w 69151"/>
                <a:gd name="connsiteY24" fmla="*/ 28440 h 73128"/>
                <a:gd name="connsiteX25" fmla="*/ 42672 w 69151"/>
                <a:gd name="connsiteY25" fmla="*/ 30154 h 73128"/>
                <a:gd name="connsiteX26" fmla="*/ 53626 w 69151"/>
                <a:gd name="connsiteY26" fmla="*/ 37774 h 73128"/>
                <a:gd name="connsiteX27" fmla="*/ 59627 w 69151"/>
                <a:gd name="connsiteY27" fmla="*/ 46537 h 73128"/>
                <a:gd name="connsiteX28" fmla="*/ 59341 w 69151"/>
                <a:gd name="connsiteY28" fmla="*/ 58729 h 73128"/>
                <a:gd name="connsiteX29" fmla="*/ 52769 w 69151"/>
                <a:gd name="connsiteY29" fmla="*/ 68731 h 73128"/>
                <a:gd name="connsiteX30" fmla="*/ 41243 w 69151"/>
                <a:gd name="connsiteY30" fmla="*/ 73017 h 73128"/>
                <a:gd name="connsiteX31" fmla="*/ 25717 w 69151"/>
                <a:gd name="connsiteY31" fmla="*/ 71017 h 73128"/>
                <a:gd name="connsiteX32" fmla="*/ 11049 w 69151"/>
                <a:gd name="connsiteY32" fmla="*/ 64159 h 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151" h="73128">
                  <a:moveTo>
                    <a:pt x="10763" y="64159"/>
                  </a:moveTo>
                  <a:cubicBezTo>
                    <a:pt x="6763" y="61301"/>
                    <a:pt x="3143" y="57586"/>
                    <a:pt x="0" y="53014"/>
                  </a:cubicBezTo>
                  <a:lnTo>
                    <a:pt x="11430" y="43489"/>
                  </a:lnTo>
                  <a:cubicBezTo>
                    <a:pt x="14288" y="47395"/>
                    <a:pt x="17050" y="50633"/>
                    <a:pt x="19812" y="52919"/>
                  </a:cubicBezTo>
                  <a:cubicBezTo>
                    <a:pt x="22574" y="55300"/>
                    <a:pt x="25717" y="57015"/>
                    <a:pt x="29337" y="58063"/>
                  </a:cubicBezTo>
                  <a:cubicBezTo>
                    <a:pt x="32957" y="59206"/>
                    <a:pt x="36004" y="59587"/>
                    <a:pt x="38291" y="59206"/>
                  </a:cubicBezTo>
                  <a:cubicBezTo>
                    <a:pt x="40577" y="58920"/>
                    <a:pt x="42100" y="57586"/>
                    <a:pt x="42863" y="55205"/>
                  </a:cubicBezTo>
                  <a:cubicBezTo>
                    <a:pt x="43339" y="53491"/>
                    <a:pt x="43244" y="51967"/>
                    <a:pt x="42482" y="50633"/>
                  </a:cubicBezTo>
                  <a:cubicBezTo>
                    <a:pt x="41720" y="49300"/>
                    <a:pt x="40577" y="48061"/>
                    <a:pt x="39148" y="47014"/>
                  </a:cubicBezTo>
                  <a:cubicBezTo>
                    <a:pt x="37719" y="45966"/>
                    <a:pt x="35528" y="44632"/>
                    <a:pt x="32671" y="43013"/>
                  </a:cubicBezTo>
                  <a:lnTo>
                    <a:pt x="29623" y="41203"/>
                  </a:lnTo>
                  <a:cubicBezTo>
                    <a:pt x="25527" y="38727"/>
                    <a:pt x="22193" y="36346"/>
                    <a:pt x="19621" y="33964"/>
                  </a:cubicBezTo>
                  <a:cubicBezTo>
                    <a:pt x="17050" y="31678"/>
                    <a:pt x="15240" y="28916"/>
                    <a:pt x="14192" y="25678"/>
                  </a:cubicBezTo>
                  <a:cubicBezTo>
                    <a:pt x="13145" y="22439"/>
                    <a:pt x="13240" y="18629"/>
                    <a:pt x="14478" y="14343"/>
                  </a:cubicBezTo>
                  <a:cubicBezTo>
                    <a:pt x="15716" y="10152"/>
                    <a:pt x="17812" y="6818"/>
                    <a:pt x="20765" y="4437"/>
                  </a:cubicBezTo>
                  <a:cubicBezTo>
                    <a:pt x="23717" y="2056"/>
                    <a:pt x="27337" y="627"/>
                    <a:pt x="31718" y="151"/>
                  </a:cubicBezTo>
                  <a:cubicBezTo>
                    <a:pt x="36100" y="-326"/>
                    <a:pt x="41053" y="341"/>
                    <a:pt x="46577" y="1960"/>
                  </a:cubicBezTo>
                  <a:cubicBezTo>
                    <a:pt x="51816" y="3580"/>
                    <a:pt x="56388" y="5770"/>
                    <a:pt x="60198" y="8723"/>
                  </a:cubicBezTo>
                  <a:cubicBezTo>
                    <a:pt x="64008" y="11676"/>
                    <a:pt x="67056" y="15105"/>
                    <a:pt x="69152" y="19296"/>
                  </a:cubicBezTo>
                  <a:lnTo>
                    <a:pt x="57245" y="26821"/>
                  </a:lnTo>
                  <a:cubicBezTo>
                    <a:pt x="53912" y="20725"/>
                    <a:pt x="49149" y="16819"/>
                    <a:pt x="42863" y="14914"/>
                  </a:cubicBezTo>
                  <a:cubicBezTo>
                    <a:pt x="36004" y="12914"/>
                    <a:pt x="32004" y="13771"/>
                    <a:pt x="30861" y="17772"/>
                  </a:cubicBezTo>
                  <a:cubicBezTo>
                    <a:pt x="30385" y="19296"/>
                    <a:pt x="30480" y="20629"/>
                    <a:pt x="31147" y="21772"/>
                  </a:cubicBezTo>
                  <a:cubicBezTo>
                    <a:pt x="31718" y="22915"/>
                    <a:pt x="32766" y="23963"/>
                    <a:pt x="34004" y="24916"/>
                  </a:cubicBezTo>
                  <a:cubicBezTo>
                    <a:pt x="35242" y="25868"/>
                    <a:pt x="37148" y="27011"/>
                    <a:pt x="39719" y="28440"/>
                  </a:cubicBezTo>
                  <a:lnTo>
                    <a:pt x="42672" y="30154"/>
                  </a:lnTo>
                  <a:cubicBezTo>
                    <a:pt x="47244" y="32917"/>
                    <a:pt x="50863" y="35393"/>
                    <a:pt x="53626" y="37774"/>
                  </a:cubicBezTo>
                  <a:cubicBezTo>
                    <a:pt x="56388" y="40156"/>
                    <a:pt x="58388" y="43108"/>
                    <a:pt x="59627" y="46537"/>
                  </a:cubicBezTo>
                  <a:cubicBezTo>
                    <a:pt x="60865" y="49966"/>
                    <a:pt x="60770" y="54062"/>
                    <a:pt x="59341" y="58729"/>
                  </a:cubicBezTo>
                  <a:cubicBezTo>
                    <a:pt x="58103" y="62920"/>
                    <a:pt x="55912" y="66349"/>
                    <a:pt x="52769" y="68731"/>
                  </a:cubicBezTo>
                  <a:cubicBezTo>
                    <a:pt x="49721" y="71207"/>
                    <a:pt x="45815" y="72636"/>
                    <a:pt x="41243" y="73017"/>
                  </a:cubicBezTo>
                  <a:cubicBezTo>
                    <a:pt x="36576" y="73398"/>
                    <a:pt x="31433" y="72826"/>
                    <a:pt x="25717" y="71017"/>
                  </a:cubicBezTo>
                  <a:cubicBezTo>
                    <a:pt x="20003" y="69302"/>
                    <a:pt x="15050" y="67016"/>
                    <a:pt x="11049" y="64159"/>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pic>
          <p:nvPicPr>
            <p:cNvPr id="40" name="Picture 45">
              <a:extLst>
                <a:ext uri="{FF2B5EF4-FFF2-40B4-BE49-F238E27FC236}">
                  <a16:creationId xmlns:a16="http://schemas.microsoft.com/office/drawing/2014/main" id="{F7480EA9-3F17-3F86-F8A4-7ED163ECB870}"/>
                </a:ext>
              </a:extLst>
            </p:cNvPr>
            <p:cNvPicPr>
              <a:picLocks noChangeAspect="1"/>
            </p:cNvPicPr>
            <p:nvPr/>
          </p:nvPicPr>
          <p:blipFill>
            <a:blip r:embed="rId2"/>
            <a:stretch>
              <a:fillRect/>
            </a:stretch>
          </p:blipFill>
          <p:spPr>
            <a:xfrm>
              <a:off x="3595620" y="2004164"/>
              <a:ext cx="7645283" cy="3081951"/>
            </a:xfrm>
            <a:prstGeom prst="rect">
              <a:avLst/>
            </a:prstGeom>
          </p:spPr>
        </p:pic>
        <p:grpSp>
          <p:nvGrpSpPr>
            <p:cNvPr id="41" name="Group 46">
              <a:extLst>
                <a:ext uri="{FF2B5EF4-FFF2-40B4-BE49-F238E27FC236}">
                  <a16:creationId xmlns:a16="http://schemas.microsoft.com/office/drawing/2014/main" id="{AF32D4F5-ACCD-D4E8-6417-72A6315B05A3}"/>
                </a:ext>
              </a:extLst>
            </p:cNvPr>
            <p:cNvGrpSpPr/>
            <p:nvPr/>
          </p:nvGrpSpPr>
          <p:grpSpPr>
            <a:xfrm>
              <a:off x="4927866" y="2408580"/>
              <a:ext cx="5001404" cy="3652361"/>
              <a:chOff x="3421689" y="1707595"/>
              <a:chExt cx="5370757" cy="3922088"/>
            </a:xfrm>
          </p:grpSpPr>
          <p:grpSp>
            <p:nvGrpSpPr>
              <p:cNvPr id="42" name="Graphic 2">
                <a:extLst>
                  <a:ext uri="{FF2B5EF4-FFF2-40B4-BE49-F238E27FC236}">
                    <a16:creationId xmlns:a16="http://schemas.microsoft.com/office/drawing/2014/main" id="{E68A1515-BF8B-7BE2-0479-9DA2B7071B4F}"/>
                  </a:ext>
                </a:extLst>
              </p:cNvPr>
              <p:cNvGrpSpPr/>
              <p:nvPr/>
            </p:nvGrpSpPr>
            <p:grpSpPr>
              <a:xfrm>
                <a:off x="4097557" y="5359360"/>
                <a:ext cx="3996886" cy="270323"/>
                <a:chOff x="4745259" y="5054155"/>
                <a:chExt cx="2705386" cy="182975"/>
              </a:xfrm>
              <a:solidFill>
                <a:srgbClr val="FFFFFF"/>
              </a:solidFill>
            </p:grpSpPr>
            <p:sp>
              <p:nvSpPr>
                <p:cNvPr id="190" name="Freeform: Shape 239">
                  <a:extLst>
                    <a:ext uri="{FF2B5EF4-FFF2-40B4-BE49-F238E27FC236}">
                      <a16:creationId xmlns:a16="http://schemas.microsoft.com/office/drawing/2014/main" id="{F1F4EF1B-B3FE-582A-BA0F-A053A4ED1E54}"/>
                    </a:ext>
                  </a:extLst>
                </p:cNvPr>
                <p:cNvSpPr/>
                <p:nvPr/>
              </p:nvSpPr>
              <p:spPr>
                <a:xfrm>
                  <a:off x="4745259" y="5066347"/>
                  <a:ext cx="107632" cy="131064"/>
                </a:xfrm>
                <a:custGeom>
                  <a:avLst/>
                  <a:gdLst>
                    <a:gd name="connsiteX0" fmla="*/ 0 w 107632"/>
                    <a:gd name="connsiteY0" fmla="*/ 0 h 131064"/>
                    <a:gd name="connsiteX1" fmla="*/ 55245 w 107632"/>
                    <a:gd name="connsiteY1" fmla="*/ 0 h 131064"/>
                    <a:gd name="connsiteX2" fmla="*/ 91345 w 107632"/>
                    <a:gd name="connsiteY2" fmla="*/ 8192 h 131064"/>
                    <a:gd name="connsiteX3" fmla="*/ 103822 w 107632"/>
                    <a:gd name="connsiteY3" fmla="*/ 32861 h 131064"/>
                    <a:gd name="connsiteX4" fmla="*/ 97536 w 107632"/>
                    <a:gd name="connsiteY4" fmla="*/ 51816 h 131064"/>
                    <a:gd name="connsiteX5" fmla="*/ 78867 w 107632"/>
                    <a:gd name="connsiteY5" fmla="*/ 62103 h 131064"/>
                    <a:gd name="connsiteX6" fmla="*/ 100203 w 107632"/>
                    <a:gd name="connsiteY6" fmla="*/ 72104 h 131064"/>
                    <a:gd name="connsiteX7" fmla="*/ 107632 w 107632"/>
                    <a:gd name="connsiteY7" fmla="*/ 93726 h 131064"/>
                    <a:gd name="connsiteX8" fmla="*/ 100965 w 107632"/>
                    <a:gd name="connsiteY8" fmla="*/ 114776 h 131064"/>
                    <a:gd name="connsiteX9" fmla="*/ 82868 w 107632"/>
                    <a:gd name="connsiteY9" fmla="*/ 127063 h 131064"/>
                    <a:gd name="connsiteX10" fmla="*/ 57055 w 107632"/>
                    <a:gd name="connsiteY10" fmla="*/ 131064 h 131064"/>
                    <a:gd name="connsiteX11" fmla="*/ 0 w 107632"/>
                    <a:gd name="connsiteY11" fmla="*/ 131064 h 131064"/>
                    <a:gd name="connsiteX12" fmla="*/ 0 w 107632"/>
                    <a:gd name="connsiteY12" fmla="*/ 0 h 131064"/>
                    <a:gd name="connsiteX13" fmla="*/ 52197 w 107632"/>
                    <a:gd name="connsiteY13" fmla="*/ 52006 h 131064"/>
                    <a:gd name="connsiteX14" fmla="*/ 70390 w 107632"/>
                    <a:gd name="connsiteY14" fmla="*/ 48196 h 131064"/>
                    <a:gd name="connsiteX15" fmla="*/ 76200 w 107632"/>
                    <a:gd name="connsiteY15" fmla="*/ 36576 h 131064"/>
                    <a:gd name="connsiteX16" fmla="*/ 70675 w 107632"/>
                    <a:gd name="connsiteY16" fmla="*/ 24955 h 131064"/>
                    <a:gd name="connsiteX17" fmla="*/ 53912 w 107632"/>
                    <a:gd name="connsiteY17" fmla="*/ 21431 h 131064"/>
                    <a:gd name="connsiteX18" fmla="*/ 27432 w 107632"/>
                    <a:gd name="connsiteY18" fmla="*/ 21431 h 131064"/>
                    <a:gd name="connsiteX19" fmla="*/ 27432 w 107632"/>
                    <a:gd name="connsiteY19" fmla="*/ 51911 h 131064"/>
                    <a:gd name="connsiteX20" fmla="*/ 52197 w 107632"/>
                    <a:gd name="connsiteY20" fmla="*/ 51911 h 131064"/>
                    <a:gd name="connsiteX21" fmla="*/ 54673 w 107632"/>
                    <a:gd name="connsiteY21" fmla="*/ 109442 h 131064"/>
                    <a:gd name="connsiteX22" fmla="*/ 73247 w 107632"/>
                    <a:gd name="connsiteY22" fmla="*/ 105442 h 131064"/>
                    <a:gd name="connsiteX23" fmla="*/ 79915 w 107632"/>
                    <a:gd name="connsiteY23" fmla="*/ 91535 h 131064"/>
                    <a:gd name="connsiteX24" fmla="*/ 73343 w 107632"/>
                    <a:gd name="connsiteY24" fmla="*/ 78105 h 131064"/>
                    <a:gd name="connsiteX25" fmla="*/ 55531 w 107632"/>
                    <a:gd name="connsiteY25" fmla="*/ 74104 h 131064"/>
                    <a:gd name="connsiteX26" fmla="*/ 27337 w 107632"/>
                    <a:gd name="connsiteY26" fmla="*/ 74104 h 131064"/>
                    <a:gd name="connsiteX27" fmla="*/ 27337 w 107632"/>
                    <a:gd name="connsiteY27" fmla="*/ 109538 h 131064"/>
                    <a:gd name="connsiteX28" fmla="*/ 54578 w 107632"/>
                    <a:gd name="connsiteY28" fmla="*/ 109538 h 13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7632" h="131064">
                      <a:moveTo>
                        <a:pt x="0" y="0"/>
                      </a:moveTo>
                      <a:lnTo>
                        <a:pt x="55245" y="0"/>
                      </a:lnTo>
                      <a:cubicBezTo>
                        <a:pt x="70961" y="0"/>
                        <a:pt x="83058" y="2762"/>
                        <a:pt x="91345" y="8192"/>
                      </a:cubicBezTo>
                      <a:cubicBezTo>
                        <a:pt x="99631" y="13621"/>
                        <a:pt x="103822" y="21908"/>
                        <a:pt x="103822" y="32861"/>
                      </a:cubicBezTo>
                      <a:cubicBezTo>
                        <a:pt x="103822" y="40386"/>
                        <a:pt x="101727" y="46768"/>
                        <a:pt x="97536" y="51816"/>
                      </a:cubicBezTo>
                      <a:cubicBezTo>
                        <a:pt x="93345" y="56864"/>
                        <a:pt x="87154" y="60293"/>
                        <a:pt x="78867" y="62103"/>
                      </a:cubicBezTo>
                      <a:cubicBezTo>
                        <a:pt x="88106" y="63341"/>
                        <a:pt x="95250" y="66675"/>
                        <a:pt x="100203" y="72104"/>
                      </a:cubicBezTo>
                      <a:cubicBezTo>
                        <a:pt x="105156" y="77534"/>
                        <a:pt x="107632" y="84772"/>
                        <a:pt x="107632" y="93726"/>
                      </a:cubicBezTo>
                      <a:cubicBezTo>
                        <a:pt x="107632" y="102203"/>
                        <a:pt x="105442" y="109252"/>
                        <a:pt x="100965" y="114776"/>
                      </a:cubicBezTo>
                      <a:cubicBezTo>
                        <a:pt x="96488" y="120301"/>
                        <a:pt x="90488" y="124396"/>
                        <a:pt x="82868" y="127063"/>
                      </a:cubicBezTo>
                      <a:cubicBezTo>
                        <a:pt x="75247" y="129730"/>
                        <a:pt x="66675" y="131064"/>
                        <a:pt x="57055" y="131064"/>
                      </a:cubicBezTo>
                      <a:lnTo>
                        <a:pt x="0" y="131064"/>
                      </a:lnTo>
                      <a:lnTo>
                        <a:pt x="0" y="0"/>
                      </a:lnTo>
                      <a:close/>
                      <a:moveTo>
                        <a:pt x="52197" y="52006"/>
                      </a:moveTo>
                      <a:cubicBezTo>
                        <a:pt x="60484" y="52006"/>
                        <a:pt x="66580" y="50768"/>
                        <a:pt x="70390" y="48196"/>
                      </a:cubicBezTo>
                      <a:cubicBezTo>
                        <a:pt x="74200" y="45625"/>
                        <a:pt x="76200" y="41815"/>
                        <a:pt x="76200" y="36576"/>
                      </a:cubicBezTo>
                      <a:cubicBezTo>
                        <a:pt x="76200" y="31337"/>
                        <a:pt x="74390" y="27337"/>
                        <a:pt x="70675" y="24955"/>
                      </a:cubicBezTo>
                      <a:cubicBezTo>
                        <a:pt x="66961" y="22574"/>
                        <a:pt x="61436" y="21431"/>
                        <a:pt x="53912" y="21431"/>
                      </a:cubicBezTo>
                      <a:lnTo>
                        <a:pt x="27432" y="21431"/>
                      </a:lnTo>
                      <a:lnTo>
                        <a:pt x="27432" y="51911"/>
                      </a:lnTo>
                      <a:lnTo>
                        <a:pt x="52197" y="51911"/>
                      </a:lnTo>
                      <a:close/>
                      <a:moveTo>
                        <a:pt x="54673" y="109442"/>
                      </a:moveTo>
                      <a:cubicBezTo>
                        <a:pt x="62579" y="109442"/>
                        <a:pt x="68771" y="108109"/>
                        <a:pt x="73247" y="105442"/>
                      </a:cubicBezTo>
                      <a:cubicBezTo>
                        <a:pt x="77724" y="102775"/>
                        <a:pt x="79915" y="98108"/>
                        <a:pt x="79915" y="91535"/>
                      </a:cubicBezTo>
                      <a:cubicBezTo>
                        <a:pt x="79915" y="85249"/>
                        <a:pt x="77724" y="80772"/>
                        <a:pt x="73343" y="78105"/>
                      </a:cubicBezTo>
                      <a:cubicBezTo>
                        <a:pt x="68961" y="75438"/>
                        <a:pt x="63055" y="74104"/>
                        <a:pt x="55531" y="74104"/>
                      </a:cubicBezTo>
                      <a:lnTo>
                        <a:pt x="27337" y="74104"/>
                      </a:lnTo>
                      <a:lnTo>
                        <a:pt x="27337" y="109538"/>
                      </a:lnTo>
                      <a:lnTo>
                        <a:pt x="54578" y="109538"/>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1" name="Freeform: Shape 240">
                  <a:extLst>
                    <a:ext uri="{FF2B5EF4-FFF2-40B4-BE49-F238E27FC236}">
                      <a16:creationId xmlns:a16="http://schemas.microsoft.com/office/drawing/2014/main" id="{C36602F6-7F4C-1509-A2FC-B387601A8F80}"/>
                    </a:ext>
                  </a:extLst>
                </p:cNvPr>
                <p:cNvSpPr/>
                <p:nvPr/>
              </p:nvSpPr>
              <p:spPr>
                <a:xfrm>
                  <a:off x="4873371" y="5096922"/>
                  <a:ext cx="91820" cy="102393"/>
                </a:xfrm>
                <a:custGeom>
                  <a:avLst/>
                  <a:gdLst>
                    <a:gd name="connsiteX0" fmla="*/ 7906 w 91820"/>
                    <a:gd name="connsiteY0" fmla="*/ 91916 h 102393"/>
                    <a:gd name="connsiteX1" fmla="*/ 0 w 91820"/>
                    <a:gd name="connsiteY1" fmla="*/ 63818 h 102393"/>
                    <a:gd name="connsiteX2" fmla="*/ 0 w 91820"/>
                    <a:gd name="connsiteY2" fmla="*/ 0 h 102393"/>
                    <a:gd name="connsiteX3" fmla="*/ 26098 w 91820"/>
                    <a:gd name="connsiteY3" fmla="*/ 0 h 102393"/>
                    <a:gd name="connsiteX4" fmla="*/ 26098 w 91820"/>
                    <a:gd name="connsiteY4" fmla="*/ 56388 h 102393"/>
                    <a:gd name="connsiteX5" fmla="*/ 29908 w 91820"/>
                    <a:gd name="connsiteY5" fmla="*/ 73819 h 102393"/>
                    <a:gd name="connsiteX6" fmla="*/ 43053 w 91820"/>
                    <a:gd name="connsiteY6" fmla="*/ 80010 h 102393"/>
                    <a:gd name="connsiteX7" fmla="*/ 54292 w 91820"/>
                    <a:gd name="connsiteY7" fmla="*/ 76676 h 102393"/>
                    <a:gd name="connsiteX8" fmla="*/ 62198 w 91820"/>
                    <a:gd name="connsiteY8" fmla="*/ 67437 h 102393"/>
                    <a:gd name="connsiteX9" fmla="*/ 65056 w 91820"/>
                    <a:gd name="connsiteY9" fmla="*/ 53816 h 102393"/>
                    <a:gd name="connsiteX10" fmla="*/ 65056 w 91820"/>
                    <a:gd name="connsiteY10" fmla="*/ 0 h 102393"/>
                    <a:gd name="connsiteX11" fmla="*/ 91154 w 91820"/>
                    <a:gd name="connsiteY11" fmla="*/ 0 h 102393"/>
                    <a:gd name="connsiteX12" fmla="*/ 91154 w 91820"/>
                    <a:gd name="connsiteY12" fmla="*/ 78010 h 102393"/>
                    <a:gd name="connsiteX13" fmla="*/ 91345 w 91820"/>
                    <a:gd name="connsiteY13" fmla="*/ 91154 h 102393"/>
                    <a:gd name="connsiteX14" fmla="*/ 91821 w 91820"/>
                    <a:gd name="connsiteY14" fmla="*/ 100489 h 102393"/>
                    <a:gd name="connsiteX15" fmla="*/ 66865 w 91820"/>
                    <a:gd name="connsiteY15" fmla="*/ 100489 h 102393"/>
                    <a:gd name="connsiteX16" fmla="*/ 66199 w 91820"/>
                    <a:gd name="connsiteY16" fmla="*/ 92107 h 102393"/>
                    <a:gd name="connsiteX17" fmla="*/ 65817 w 91820"/>
                    <a:gd name="connsiteY17" fmla="*/ 82391 h 102393"/>
                    <a:gd name="connsiteX18" fmla="*/ 65341 w 91820"/>
                    <a:gd name="connsiteY18" fmla="*/ 82391 h 102393"/>
                    <a:gd name="connsiteX19" fmla="*/ 52197 w 91820"/>
                    <a:gd name="connsiteY19" fmla="*/ 97536 h 102393"/>
                    <a:gd name="connsiteX20" fmla="*/ 32956 w 91820"/>
                    <a:gd name="connsiteY20" fmla="*/ 102394 h 102393"/>
                    <a:gd name="connsiteX21" fmla="*/ 7810 w 91820"/>
                    <a:gd name="connsiteY21" fmla="*/ 9191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820" h="102393">
                      <a:moveTo>
                        <a:pt x="7906" y="91916"/>
                      </a:moveTo>
                      <a:cubicBezTo>
                        <a:pt x="2572" y="84963"/>
                        <a:pt x="0" y="75533"/>
                        <a:pt x="0" y="63818"/>
                      </a:cubicBezTo>
                      <a:lnTo>
                        <a:pt x="0" y="0"/>
                      </a:lnTo>
                      <a:lnTo>
                        <a:pt x="26098" y="0"/>
                      </a:lnTo>
                      <a:lnTo>
                        <a:pt x="26098" y="56388"/>
                      </a:lnTo>
                      <a:cubicBezTo>
                        <a:pt x="26098" y="63913"/>
                        <a:pt x="27337" y="69723"/>
                        <a:pt x="29908" y="73819"/>
                      </a:cubicBezTo>
                      <a:cubicBezTo>
                        <a:pt x="32480" y="77915"/>
                        <a:pt x="36862" y="80010"/>
                        <a:pt x="43053" y="80010"/>
                      </a:cubicBezTo>
                      <a:cubicBezTo>
                        <a:pt x="47244" y="80010"/>
                        <a:pt x="50959" y="78867"/>
                        <a:pt x="54292" y="76676"/>
                      </a:cubicBezTo>
                      <a:cubicBezTo>
                        <a:pt x="57626" y="74486"/>
                        <a:pt x="60293" y="71342"/>
                        <a:pt x="62198" y="67437"/>
                      </a:cubicBezTo>
                      <a:cubicBezTo>
                        <a:pt x="64103" y="63437"/>
                        <a:pt x="65056" y="58960"/>
                        <a:pt x="65056" y="53816"/>
                      </a:cubicBezTo>
                      <a:lnTo>
                        <a:pt x="65056" y="0"/>
                      </a:lnTo>
                      <a:lnTo>
                        <a:pt x="91154" y="0"/>
                      </a:lnTo>
                      <a:lnTo>
                        <a:pt x="91154" y="78010"/>
                      </a:lnTo>
                      <a:cubicBezTo>
                        <a:pt x="91154" y="82201"/>
                        <a:pt x="91154" y="86583"/>
                        <a:pt x="91345" y="91154"/>
                      </a:cubicBezTo>
                      <a:cubicBezTo>
                        <a:pt x="91535" y="95726"/>
                        <a:pt x="91630" y="98870"/>
                        <a:pt x="91821" y="100489"/>
                      </a:cubicBezTo>
                      <a:lnTo>
                        <a:pt x="66865" y="100489"/>
                      </a:lnTo>
                      <a:cubicBezTo>
                        <a:pt x="66675" y="98965"/>
                        <a:pt x="66484" y="96203"/>
                        <a:pt x="66199" y="92107"/>
                      </a:cubicBezTo>
                      <a:cubicBezTo>
                        <a:pt x="65913" y="88011"/>
                        <a:pt x="65817" y="84773"/>
                        <a:pt x="65817" y="82391"/>
                      </a:cubicBezTo>
                      <a:lnTo>
                        <a:pt x="65341" y="82391"/>
                      </a:lnTo>
                      <a:cubicBezTo>
                        <a:pt x="61913" y="89249"/>
                        <a:pt x="57531" y="94298"/>
                        <a:pt x="52197" y="97536"/>
                      </a:cubicBezTo>
                      <a:cubicBezTo>
                        <a:pt x="46863" y="100775"/>
                        <a:pt x="40386" y="102394"/>
                        <a:pt x="32956" y="102394"/>
                      </a:cubicBezTo>
                      <a:cubicBezTo>
                        <a:pt x="21526" y="102394"/>
                        <a:pt x="13144" y="98870"/>
                        <a:pt x="7810" y="91916"/>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2" name="Freeform: Shape 241">
                  <a:extLst>
                    <a:ext uri="{FF2B5EF4-FFF2-40B4-BE49-F238E27FC236}">
                      <a16:creationId xmlns:a16="http://schemas.microsoft.com/office/drawing/2014/main" id="{8602FBFB-19B2-6AB3-55F3-F058DC0908AE}"/>
                    </a:ext>
                  </a:extLst>
                </p:cNvPr>
                <p:cNvSpPr/>
                <p:nvPr/>
              </p:nvSpPr>
              <p:spPr>
                <a:xfrm>
                  <a:off x="4982336" y="5095017"/>
                  <a:ext cx="84105" cy="104393"/>
                </a:xfrm>
                <a:custGeom>
                  <a:avLst/>
                  <a:gdLst>
                    <a:gd name="connsiteX0" fmla="*/ 19526 w 84105"/>
                    <a:gd name="connsiteY0" fmla="*/ 100870 h 104393"/>
                    <a:gd name="connsiteX1" fmla="*/ 0 w 84105"/>
                    <a:gd name="connsiteY1" fmla="*/ 89916 h 104393"/>
                    <a:gd name="connsiteX2" fmla="*/ 11811 w 84105"/>
                    <a:gd name="connsiteY2" fmla="*/ 72009 h 104393"/>
                    <a:gd name="connsiteX3" fmla="*/ 27337 w 84105"/>
                    <a:gd name="connsiteY3" fmla="*/ 81629 h 104393"/>
                    <a:gd name="connsiteX4" fmla="*/ 42672 w 84105"/>
                    <a:gd name="connsiteY4" fmla="*/ 84868 h 104393"/>
                    <a:gd name="connsiteX5" fmla="*/ 55531 w 84105"/>
                    <a:gd name="connsiteY5" fmla="*/ 82772 h 104393"/>
                    <a:gd name="connsiteX6" fmla="*/ 60103 w 84105"/>
                    <a:gd name="connsiteY6" fmla="*/ 75247 h 104393"/>
                    <a:gd name="connsiteX7" fmla="*/ 57722 w 84105"/>
                    <a:gd name="connsiteY7" fmla="*/ 69056 h 104393"/>
                    <a:gd name="connsiteX8" fmla="*/ 51530 w 84105"/>
                    <a:gd name="connsiteY8" fmla="*/ 65437 h 104393"/>
                    <a:gd name="connsiteX9" fmla="*/ 40862 w 84105"/>
                    <a:gd name="connsiteY9" fmla="*/ 62579 h 104393"/>
                    <a:gd name="connsiteX10" fmla="*/ 35909 w 84105"/>
                    <a:gd name="connsiteY10" fmla="*/ 61341 h 104393"/>
                    <a:gd name="connsiteX11" fmla="*/ 19050 w 84105"/>
                    <a:gd name="connsiteY11" fmla="*/ 55531 h 104393"/>
                    <a:gd name="connsiteX12" fmla="*/ 8001 w 84105"/>
                    <a:gd name="connsiteY12" fmla="*/ 46291 h 104393"/>
                    <a:gd name="connsiteX13" fmla="*/ 3715 w 84105"/>
                    <a:gd name="connsiteY13" fmla="*/ 30480 h 104393"/>
                    <a:gd name="connsiteX14" fmla="*/ 8287 w 84105"/>
                    <a:gd name="connsiteY14" fmla="*/ 14192 h 104393"/>
                    <a:gd name="connsiteX15" fmla="*/ 21717 w 84105"/>
                    <a:gd name="connsiteY15" fmla="*/ 3715 h 104393"/>
                    <a:gd name="connsiteX16" fmla="*/ 43053 w 84105"/>
                    <a:gd name="connsiteY16" fmla="*/ 0 h 104393"/>
                    <a:gd name="connsiteX17" fmla="*/ 64770 w 84105"/>
                    <a:gd name="connsiteY17" fmla="*/ 3620 h 104393"/>
                    <a:gd name="connsiteX18" fmla="*/ 81534 w 84105"/>
                    <a:gd name="connsiteY18" fmla="*/ 14478 h 104393"/>
                    <a:gd name="connsiteX19" fmla="*/ 68104 w 84105"/>
                    <a:gd name="connsiteY19" fmla="*/ 29908 h 104393"/>
                    <a:gd name="connsiteX20" fmla="*/ 43148 w 84105"/>
                    <a:gd name="connsiteY20" fmla="*/ 19431 h 104393"/>
                    <a:gd name="connsiteX21" fmla="*/ 27718 w 84105"/>
                    <a:gd name="connsiteY21" fmla="*/ 28385 h 104393"/>
                    <a:gd name="connsiteX22" fmla="*/ 29718 w 84105"/>
                    <a:gd name="connsiteY22" fmla="*/ 33814 h 104393"/>
                    <a:gd name="connsiteX23" fmla="*/ 34957 w 84105"/>
                    <a:gd name="connsiteY23" fmla="*/ 36957 h 104393"/>
                    <a:gd name="connsiteX24" fmla="*/ 44387 w 84105"/>
                    <a:gd name="connsiteY24" fmla="*/ 39433 h 104393"/>
                    <a:gd name="connsiteX25" fmla="*/ 49149 w 84105"/>
                    <a:gd name="connsiteY25" fmla="*/ 40577 h 104393"/>
                    <a:gd name="connsiteX26" fmla="*/ 67533 w 84105"/>
                    <a:gd name="connsiteY26" fmla="*/ 46577 h 104393"/>
                    <a:gd name="connsiteX27" fmla="*/ 79439 w 84105"/>
                    <a:gd name="connsiteY27" fmla="*/ 56197 h 104393"/>
                    <a:gd name="connsiteX28" fmla="*/ 84106 w 84105"/>
                    <a:gd name="connsiteY28" fmla="*/ 73247 h 104393"/>
                    <a:gd name="connsiteX29" fmla="*/ 79248 w 84105"/>
                    <a:gd name="connsiteY29" fmla="*/ 89821 h 104393"/>
                    <a:gd name="connsiteX30" fmla="*/ 65056 w 84105"/>
                    <a:gd name="connsiteY30" fmla="*/ 100584 h 104393"/>
                    <a:gd name="connsiteX31" fmla="*/ 42672 w 84105"/>
                    <a:gd name="connsiteY31" fmla="*/ 104394 h 104393"/>
                    <a:gd name="connsiteX32" fmla="*/ 19431 w 84105"/>
                    <a:gd name="connsiteY32" fmla="*/ 100965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105" h="104393">
                      <a:moveTo>
                        <a:pt x="19526" y="100870"/>
                      </a:moveTo>
                      <a:cubicBezTo>
                        <a:pt x="12764" y="98584"/>
                        <a:pt x="6287" y="94964"/>
                        <a:pt x="0" y="89916"/>
                      </a:cubicBezTo>
                      <a:lnTo>
                        <a:pt x="11811" y="72009"/>
                      </a:lnTo>
                      <a:cubicBezTo>
                        <a:pt x="17431" y="76295"/>
                        <a:pt x="22574" y="79534"/>
                        <a:pt x="27337" y="81629"/>
                      </a:cubicBezTo>
                      <a:cubicBezTo>
                        <a:pt x="32099" y="83725"/>
                        <a:pt x="37243" y="84868"/>
                        <a:pt x="42672" y="84868"/>
                      </a:cubicBezTo>
                      <a:cubicBezTo>
                        <a:pt x="48101" y="84868"/>
                        <a:pt x="52483" y="84201"/>
                        <a:pt x="55531" y="82772"/>
                      </a:cubicBezTo>
                      <a:cubicBezTo>
                        <a:pt x="58579" y="81344"/>
                        <a:pt x="60103" y="78867"/>
                        <a:pt x="60103" y="75247"/>
                      </a:cubicBezTo>
                      <a:cubicBezTo>
                        <a:pt x="60103" y="72676"/>
                        <a:pt x="59341" y="70580"/>
                        <a:pt x="57722" y="69056"/>
                      </a:cubicBezTo>
                      <a:cubicBezTo>
                        <a:pt x="56102" y="67532"/>
                        <a:pt x="54007" y="66294"/>
                        <a:pt x="51530" y="65437"/>
                      </a:cubicBezTo>
                      <a:cubicBezTo>
                        <a:pt x="49054" y="64579"/>
                        <a:pt x="45434" y="63627"/>
                        <a:pt x="40862" y="62579"/>
                      </a:cubicBezTo>
                      <a:lnTo>
                        <a:pt x="35909" y="61341"/>
                      </a:lnTo>
                      <a:cubicBezTo>
                        <a:pt x="29147" y="59627"/>
                        <a:pt x="23527" y="57626"/>
                        <a:pt x="19050" y="55531"/>
                      </a:cubicBezTo>
                      <a:cubicBezTo>
                        <a:pt x="14573" y="53435"/>
                        <a:pt x="10859" y="50292"/>
                        <a:pt x="8001" y="46291"/>
                      </a:cubicBezTo>
                      <a:cubicBezTo>
                        <a:pt x="5144" y="42291"/>
                        <a:pt x="3715" y="36957"/>
                        <a:pt x="3715" y="30480"/>
                      </a:cubicBezTo>
                      <a:cubicBezTo>
                        <a:pt x="3715" y="24003"/>
                        <a:pt x="5239" y="18669"/>
                        <a:pt x="8287" y="14192"/>
                      </a:cubicBezTo>
                      <a:cubicBezTo>
                        <a:pt x="11335" y="9715"/>
                        <a:pt x="15812" y="6096"/>
                        <a:pt x="21717" y="3715"/>
                      </a:cubicBezTo>
                      <a:cubicBezTo>
                        <a:pt x="27623" y="1238"/>
                        <a:pt x="34671" y="0"/>
                        <a:pt x="43053" y="0"/>
                      </a:cubicBezTo>
                      <a:cubicBezTo>
                        <a:pt x="51435" y="0"/>
                        <a:pt x="58198" y="1238"/>
                        <a:pt x="64770" y="3620"/>
                      </a:cubicBezTo>
                      <a:cubicBezTo>
                        <a:pt x="71342" y="6001"/>
                        <a:pt x="76867" y="9620"/>
                        <a:pt x="81534" y="14478"/>
                      </a:cubicBezTo>
                      <a:lnTo>
                        <a:pt x="68104" y="29908"/>
                      </a:lnTo>
                      <a:cubicBezTo>
                        <a:pt x="60960" y="22860"/>
                        <a:pt x="52673" y="19431"/>
                        <a:pt x="43148" y="19431"/>
                      </a:cubicBezTo>
                      <a:cubicBezTo>
                        <a:pt x="32861" y="19431"/>
                        <a:pt x="27718" y="22384"/>
                        <a:pt x="27718" y="28385"/>
                      </a:cubicBezTo>
                      <a:cubicBezTo>
                        <a:pt x="27718" y="30671"/>
                        <a:pt x="28385" y="32480"/>
                        <a:pt x="29718" y="33814"/>
                      </a:cubicBezTo>
                      <a:cubicBezTo>
                        <a:pt x="31052" y="35147"/>
                        <a:pt x="32766" y="36195"/>
                        <a:pt x="34957" y="36957"/>
                      </a:cubicBezTo>
                      <a:cubicBezTo>
                        <a:pt x="37148" y="37719"/>
                        <a:pt x="40291" y="38576"/>
                        <a:pt x="44387" y="39433"/>
                      </a:cubicBezTo>
                      <a:lnTo>
                        <a:pt x="49149" y="40577"/>
                      </a:lnTo>
                      <a:cubicBezTo>
                        <a:pt x="56579" y="42481"/>
                        <a:pt x="62675" y="44482"/>
                        <a:pt x="67533" y="46577"/>
                      </a:cubicBezTo>
                      <a:cubicBezTo>
                        <a:pt x="72390" y="48673"/>
                        <a:pt x="76295" y="51911"/>
                        <a:pt x="79439" y="56197"/>
                      </a:cubicBezTo>
                      <a:cubicBezTo>
                        <a:pt x="82582" y="60484"/>
                        <a:pt x="84106" y="66104"/>
                        <a:pt x="84106" y="73247"/>
                      </a:cubicBezTo>
                      <a:cubicBezTo>
                        <a:pt x="84106" y="79629"/>
                        <a:pt x="82487" y="85154"/>
                        <a:pt x="79248" y="89821"/>
                      </a:cubicBezTo>
                      <a:cubicBezTo>
                        <a:pt x="76010" y="94488"/>
                        <a:pt x="71247" y="98107"/>
                        <a:pt x="65056" y="100584"/>
                      </a:cubicBezTo>
                      <a:cubicBezTo>
                        <a:pt x="58865" y="103061"/>
                        <a:pt x="51340" y="104394"/>
                        <a:pt x="42672" y="104394"/>
                      </a:cubicBezTo>
                      <a:cubicBezTo>
                        <a:pt x="34004" y="104394"/>
                        <a:pt x="26289" y="103251"/>
                        <a:pt x="19431" y="100965"/>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3" name="Freeform: Shape 242">
                  <a:extLst>
                    <a:ext uri="{FF2B5EF4-FFF2-40B4-BE49-F238E27FC236}">
                      <a16:creationId xmlns:a16="http://schemas.microsoft.com/office/drawing/2014/main" id="{0DD3408D-D836-0815-FA45-894130384B7B}"/>
                    </a:ext>
                  </a:extLst>
                </p:cNvPr>
                <p:cNvSpPr/>
                <p:nvPr/>
              </p:nvSpPr>
              <p:spPr>
                <a:xfrm>
                  <a:off x="5084349" y="5054155"/>
                  <a:ext cx="29051" cy="143351"/>
                </a:xfrm>
                <a:custGeom>
                  <a:avLst/>
                  <a:gdLst>
                    <a:gd name="connsiteX0" fmla="*/ 3905 w 29051"/>
                    <a:gd name="connsiteY0" fmla="*/ 25432 h 143351"/>
                    <a:gd name="connsiteX1" fmla="*/ 0 w 29051"/>
                    <a:gd name="connsiteY1" fmla="*/ 14764 h 143351"/>
                    <a:gd name="connsiteX2" fmla="*/ 3905 w 29051"/>
                    <a:gd name="connsiteY2" fmla="*/ 4001 h 143351"/>
                    <a:gd name="connsiteX3" fmla="*/ 14668 w 29051"/>
                    <a:gd name="connsiteY3" fmla="*/ 0 h 143351"/>
                    <a:gd name="connsiteX4" fmla="*/ 25146 w 29051"/>
                    <a:gd name="connsiteY4" fmla="*/ 4001 h 143351"/>
                    <a:gd name="connsiteX5" fmla="*/ 29051 w 29051"/>
                    <a:gd name="connsiteY5" fmla="*/ 14764 h 143351"/>
                    <a:gd name="connsiteX6" fmla="*/ 25051 w 29051"/>
                    <a:gd name="connsiteY6" fmla="*/ 25337 h 143351"/>
                    <a:gd name="connsiteX7" fmla="*/ 14573 w 29051"/>
                    <a:gd name="connsiteY7" fmla="*/ 29337 h 143351"/>
                    <a:gd name="connsiteX8" fmla="*/ 3810 w 29051"/>
                    <a:gd name="connsiteY8" fmla="*/ 25337 h 143351"/>
                    <a:gd name="connsiteX9" fmla="*/ 1524 w 29051"/>
                    <a:gd name="connsiteY9" fmla="*/ 42767 h 143351"/>
                    <a:gd name="connsiteX10" fmla="*/ 27622 w 29051"/>
                    <a:gd name="connsiteY10" fmla="*/ 42767 h 143351"/>
                    <a:gd name="connsiteX11" fmla="*/ 27622 w 29051"/>
                    <a:gd name="connsiteY11" fmla="*/ 143351 h 143351"/>
                    <a:gd name="connsiteX12" fmla="*/ 1524 w 29051"/>
                    <a:gd name="connsiteY12" fmla="*/ 143351 h 143351"/>
                    <a:gd name="connsiteX13" fmla="*/ 1524 w 29051"/>
                    <a:gd name="connsiteY13" fmla="*/ 42767 h 14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051" h="143351">
                      <a:moveTo>
                        <a:pt x="3905" y="25432"/>
                      </a:moveTo>
                      <a:cubicBezTo>
                        <a:pt x="1333" y="22765"/>
                        <a:pt x="0" y="19241"/>
                        <a:pt x="0" y="14764"/>
                      </a:cubicBezTo>
                      <a:cubicBezTo>
                        <a:pt x="0" y="10287"/>
                        <a:pt x="1333" y="6668"/>
                        <a:pt x="3905" y="4001"/>
                      </a:cubicBezTo>
                      <a:cubicBezTo>
                        <a:pt x="6477" y="1334"/>
                        <a:pt x="10096" y="0"/>
                        <a:pt x="14668" y="0"/>
                      </a:cubicBezTo>
                      <a:cubicBezTo>
                        <a:pt x="19240" y="0"/>
                        <a:pt x="22574" y="1334"/>
                        <a:pt x="25146" y="4001"/>
                      </a:cubicBezTo>
                      <a:cubicBezTo>
                        <a:pt x="27718" y="6668"/>
                        <a:pt x="29051" y="10192"/>
                        <a:pt x="29051" y="14764"/>
                      </a:cubicBezTo>
                      <a:cubicBezTo>
                        <a:pt x="29051" y="19336"/>
                        <a:pt x="27718" y="22670"/>
                        <a:pt x="25051" y="25337"/>
                      </a:cubicBezTo>
                      <a:cubicBezTo>
                        <a:pt x="22384" y="28004"/>
                        <a:pt x="18955" y="29337"/>
                        <a:pt x="14573" y="29337"/>
                      </a:cubicBezTo>
                      <a:cubicBezTo>
                        <a:pt x="10001" y="29337"/>
                        <a:pt x="6382" y="28004"/>
                        <a:pt x="3810" y="25337"/>
                      </a:cubicBezTo>
                      <a:close/>
                      <a:moveTo>
                        <a:pt x="1524" y="42767"/>
                      </a:moveTo>
                      <a:lnTo>
                        <a:pt x="27622" y="42767"/>
                      </a:lnTo>
                      <a:lnTo>
                        <a:pt x="27622" y="143351"/>
                      </a:lnTo>
                      <a:lnTo>
                        <a:pt x="1524" y="143351"/>
                      </a:lnTo>
                      <a:lnTo>
                        <a:pt x="1524" y="42767"/>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4" name="Freeform: Shape 243">
                  <a:extLst>
                    <a:ext uri="{FF2B5EF4-FFF2-40B4-BE49-F238E27FC236}">
                      <a16:creationId xmlns:a16="http://schemas.microsoft.com/office/drawing/2014/main" id="{E0458903-38BD-A8BA-CD7B-A2C992B1D7D6}"/>
                    </a:ext>
                  </a:extLst>
                </p:cNvPr>
                <p:cNvSpPr/>
                <p:nvPr/>
              </p:nvSpPr>
              <p:spPr>
                <a:xfrm>
                  <a:off x="5138070" y="5094636"/>
                  <a:ext cx="91916" cy="102679"/>
                </a:xfrm>
                <a:custGeom>
                  <a:avLst/>
                  <a:gdLst>
                    <a:gd name="connsiteX0" fmla="*/ 667 w 91916"/>
                    <a:gd name="connsiteY0" fmla="*/ 24670 h 102679"/>
                    <a:gd name="connsiteX1" fmla="*/ 476 w 91916"/>
                    <a:gd name="connsiteY1" fmla="*/ 11430 h 102679"/>
                    <a:gd name="connsiteX2" fmla="*/ 0 w 91916"/>
                    <a:gd name="connsiteY2" fmla="*/ 2191 h 102679"/>
                    <a:gd name="connsiteX3" fmla="*/ 24955 w 91916"/>
                    <a:gd name="connsiteY3" fmla="*/ 2191 h 102679"/>
                    <a:gd name="connsiteX4" fmla="*/ 25718 w 91916"/>
                    <a:gd name="connsiteY4" fmla="*/ 10382 h 102679"/>
                    <a:gd name="connsiteX5" fmla="*/ 26099 w 91916"/>
                    <a:gd name="connsiteY5" fmla="*/ 20193 h 102679"/>
                    <a:gd name="connsiteX6" fmla="*/ 26479 w 91916"/>
                    <a:gd name="connsiteY6" fmla="*/ 20193 h 102679"/>
                    <a:gd name="connsiteX7" fmla="*/ 39814 w 91916"/>
                    <a:gd name="connsiteY7" fmla="*/ 4953 h 102679"/>
                    <a:gd name="connsiteX8" fmla="*/ 58864 w 91916"/>
                    <a:gd name="connsiteY8" fmla="*/ 0 h 102679"/>
                    <a:gd name="connsiteX9" fmla="*/ 84011 w 91916"/>
                    <a:gd name="connsiteY9" fmla="*/ 10573 h 102679"/>
                    <a:gd name="connsiteX10" fmla="*/ 91916 w 91916"/>
                    <a:gd name="connsiteY10" fmla="*/ 38862 h 102679"/>
                    <a:gd name="connsiteX11" fmla="*/ 91916 w 91916"/>
                    <a:gd name="connsiteY11" fmla="*/ 102679 h 102679"/>
                    <a:gd name="connsiteX12" fmla="*/ 65913 w 91916"/>
                    <a:gd name="connsiteY12" fmla="*/ 102679 h 102679"/>
                    <a:gd name="connsiteX13" fmla="*/ 65913 w 91916"/>
                    <a:gd name="connsiteY13" fmla="*/ 46292 h 102679"/>
                    <a:gd name="connsiteX14" fmla="*/ 62103 w 91916"/>
                    <a:gd name="connsiteY14" fmla="*/ 28670 h 102679"/>
                    <a:gd name="connsiteX15" fmla="*/ 48959 w 91916"/>
                    <a:gd name="connsiteY15" fmla="*/ 22479 h 102679"/>
                    <a:gd name="connsiteX16" fmla="*/ 37624 w 91916"/>
                    <a:gd name="connsiteY16" fmla="*/ 25813 h 102679"/>
                    <a:gd name="connsiteX17" fmla="*/ 29718 w 91916"/>
                    <a:gd name="connsiteY17" fmla="*/ 35147 h 102679"/>
                    <a:gd name="connsiteX18" fmla="*/ 26861 w 91916"/>
                    <a:gd name="connsiteY18" fmla="*/ 48768 h 102679"/>
                    <a:gd name="connsiteX19" fmla="*/ 26861 w 91916"/>
                    <a:gd name="connsiteY19" fmla="*/ 102679 h 102679"/>
                    <a:gd name="connsiteX20" fmla="*/ 762 w 91916"/>
                    <a:gd name="connsiteY20" fmla="*/ 102679 h 102679"/>
                    <a:gd name="connsiteX21" fmla="*/ 762 w 91916"/>
                    <a:gd name="connsiteY21" fmla="*/ 24575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16" h="102679">
                      <a:moveTo>
                        <a:pt x="667" y="24670"/>
                      </a:moveTo>
                      <a:cubicBezTo>
                        <a:pt x="667" y="20384"/>
                        <a:pt x="667" y="16002"/>
                        <a:pt x="476" y="11430"/>
                      </a:cubicBezTo>
                      <a:cubicBezTo>
                        <a:pt x="286" y="6858"/>
                        <a:pt x="191" y="3810"/>
                        <a:pt x="0" y="2191"/>
                      </a:cubicBezTo>
                      <a:lnTo>
                        <a:pt x="24955" y="2191"/>
                      </a:lnTo>
                      <a:cubicBezTo>
                        <a:pt x="25241" y="3524"/>
                        <a:pt x="25432" y="6287"/>
                        <a:pt x="25718" y="10382"/>
                      </a:cubicBezTo>
                      <a:cubicBezTo>
                        <a:pt x="26003" y="14478"/>
                        <a:pt x="26099" y="17812"/>
                        <a:pt x="26099" y="20193"/>
                      </a:cubicBezTo>
                      <a:lnTo>
                        <a:pt x="26479" y="20193"/>
                      </a:lnTo>
                      <a:cubicBezTo>
                        <a:pt x="30004" y="13335"/>
                        <a:pt x="34480" y="8192"/>
                        <a:pt x="39814" y="4953"/>
                      </a:cubicBezTo>
                      <a:cubicBezTo>
                        <a:pt x="45149" y="1619"/>
                        <a:pt x="51530" y="0"/>
                        <a:pt x="58864" y="0"/>
                      </a:cubicBezTo>
                      <a:cubicBezTo>
                        <a:pt x="70295" y="0"/>
                        <a:pt x="78677" y="3524"/>
                        <a:pt x="84011" y="10573"/>
                      </a:cubicBezTo>
                      <a:cubicBezTo>
                        <a:pt x="89345" y="17621"/>
                        <a:pt x="91916" y="27051"/>
                        <a:pt x="91916" y="38862"/>
                      </a:cubicBezTo>
                      <a:lnTo>
                        <a:pt x="91916" y="102679"/>
                      </a:lnTo>
                      <a:lnTo>
                        <a:pt x="65913" y="102679"/>
                      </a:lnTo>
                      <a:lnTo>
                        <a:pt x="65913" y="46292"/>
                      </a:lnTo>
                      <a:cubicBezTo>
                        <a:pt x="65913" y="38767"/>
                        <a:pt x="64675" y="32861"/>
                        <a:pt x="62103" y="28670"/>
                      </a:cubicBezTo>
                      <a:cubicBezTo>
                        <a:pt x="59531" y="24479"/>
                        <a:pt x="55150" y="22479"/>
                        <a:pt x="48959" y="22479"/>
                      </a:cubicBezTo>
                      <a:cubicBezTo>
                        <a:pt x="44768" y="22479"/>
                        <a:pt x="40958" y="23622"/>
                        <a:pt x="37624" y="25813"/>
                      </a:cubicBezTo>
                      <a:cubicBezTo>
                        <a:pt x="34290" y="28004"/>
                        <a:pt x="31623" y="31147"/>
                        <a:pt x="29718" y="35147"/>
                      </a:cubicBezTo>
                      <a:cubicBezTo>
                        <a:pt x="27813" y="39148"/>
                        <a:pt x="26861" y="43720"/>
                        <a:pt x="26861" y="48768"/>
                      </a:cubicBezTo>
                      <a:lnTo>
                        <a:pt x="26861" y="102679"/>
                      </a:lnTo>
                      <a:lnTo>
                        <a:pt x="762" y="102679"/>
                      </a:lnTo>
                      <a:lnTo>
                        <a:pt x="762" y="24575"/>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5" name="Freeform: Shape 244">
                  <a:extLst>
                    <a:ext uri="{FF2B5EF4-FFF2-40B4-BE49-F238E27FC236}">
                      <a16:creationId xmlns:a16="http://schemas.microsoft.com/office/drawing/2014/main" id="{97E0A5AB-E2D2-EB38-36CD-3829178EB596}"/>
                    </a:ext>
                  </a:extLst>
                </p:cNvPr>
                <p:cNvSpPr/>
                <p:nvPr/>
              </p:nvSpPr>
              <p:spPr>
                <a:xfrm>
                  <a:off x="5249322" y="5094922"/>
                  <a:ext cx="91916" cy="104298"/>
                </a:xfrm>
                <a:custGeom>
                  <a:avLst/>
                  <a:gdLst>
                    <a:gd name="connsiteX0" fmla="*/ 12859 w 91916"/>
                    <a:gd name="connsiteY0" fmla="*/ 91250 h 104298"/>
                    <a:gd name="connsiteX1" fmla="*/ 0 w 91916"/>
                    <a:gd name="connsiteY1" fmla="*/ 52006 h 104298"/>
                    <a:gd name="connsiteX2" fmla="*/ 6382 w 91916"/>
                    <a:gd name="connsiteY2" fmla="*/ 22860 h 104298"/>
                    <a:gd name="connsiteX3" fmla="*/ 23527 w 91916"/>
                    <a:gd name="connsiteY3" fmla="*/ 5620 h 104298"/>
                    <a:gd name="connsiteX4" fmla="*/ 47435 w 91916"/>
                    <a:gd name="connsiteY4" fmla="*/ 0 h 104298"/>
                    <a:gd name="connsiteX5" fmla="*/ 72771 w 91916"/>
                    <a:gd name="connsiteY5" fmla="*/ 6572 h 104298"/>
                    <a:gd name="connsiteX6" fmla="*/ 87344 w 91916"/>
                    <a:gd name="connsiteY6" fmla="*/ 24098 h 104298"/>
                    <a:gd name="connsiteX7" fmla="*/ 91916 w 91916"/>
                    <a:gd name="connsiteY7" fmla="*/ 48482 h 104298"/>
                    <a:gd name="connsiteX8" fmla="*/ 91345 w 91916"/>
                    <a:gd name="connsiteY8" fmla="*/ 58960 h 104298"/>
                    <a:gd name="connsiteX9" fmla="*/ 27337 w 91916"/>
                    <a:gd name="connsiteY9" fmla="*/ 58960 h 104298"/>
                    <a:gd name="connsiteX10" fmla="*/ 32861 w 91916"/>
                    <a:gd name="connsiteY10" fmla="*/ 77534 h 104298"/>
                    <a:gd name="connsiteX11" fmla="*/ 50197 w 91916"/>
                    <a:gd name="connsiteY11" fmla="*/ 84392 h 104298"/>
                    <a:gd name="connsiteX12" fmla="*/ 59817 w 91916"/>
                    <a:gd name="connsiteY12" fmla="*/ 83249 h 104298"/>
                    <a:gd name="connsiteX13" fmla="*/ 68199 w 91916"/>
                    <a:gd name="connsiteY13" fmla="*/ 79820 h 104298"/>
                    <a:gd name="connsiteX14" fmla="*/ 78200 w 91916"/>
                    <a:gd name="connsiteY14" fmla="*/ 73438 h 104298"/>
                    <a:gd name="connsiteX15" fmla="*/ 88773 w 91916"/>
                    <a:gd name="connsiteY15" fmla="*/ 90392 h 104298"/>
                    <a:gd name="connsiteX16" fmla="*/ 70866 w 91916"/>
                    <a:gd name="connsiteY16" fmla="*/ 100679 h 104298"/>
                    <a:gd name="connsiteX17" fmla="*/ 48768 w 91916"/>
                    <a:gd name="connsiteY17" fmla="*/ 104299 h 104298"/>
                    <a:gd name="connsiteX18" fmla="*/ 12764 w 91916"/>
                    <a:gd name="connsiteY18" fmla="*/ 91154 h 104298"/>
                    <a:gd name="connsiteX19" fmla="*/ 66675 w 91916"/>
                    <a:gd name="connsiteY19" fmla="*/ 41243 h 104298"/>
                    <a:gd name="connsiteX20" fmla="*/ 61341 w 91916"/>
                    <a:gd name="connsiteY20" fmla="*/ 24479 h 104298"/>
                    <a:gd name="connsiteX21" fmla="*/ 47244 w 91916"/>
                    <a:gd name="connsiteY21" fmla="*/ 19050 h 104298"/>
                    <a:gd name="connsiteX22" fmla="*/ 33242 w 91916"/>
                    <a:gd name="connsiteY22" fmla="*/ 24479 h 104298"/>
                    <a:gd name="connsiteX23" fmla="*/ 27623 w 91916"/>
                    <a:gd name="connsiteY23" fmla="*/ 41148 h 104298"/>
                    <a:gd name="connsiteX24" fmla="*/ 66675 w 91916"/>
                    <a:gd name="connsiteY24" fmla="*/ 41148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916" h="104298">
                      <a:moveTo>
                        <a:pt x="12859" y="91250"/>
                      </a:moveTo>
                      <a:cubicBezTo>
                        <a:pt x="4286" y="82487"/>
                        <a:pt x="0" y="69437"/>
                        <a:pt x="0" y="52006"/>
                      </a:cubicBezTo>
                      <a:cubicBezTo>
                        <a:pt x="0" y="40386"/>
                        <a:pt x="2096" y="30575"/>
                        <a:pt x="6382" y="22860"/>
                      </a:cubicBezTo>
                      <a:cubicBezTo>
                        <a:pt x="10668" y="15050"/>
                        <a:pt x="16288" y="9335"/>
                        <a:pt x="23527" y="5620"/>
                      </a:cubicBezTo>
                      <a:cubicBezTo>
                        <a:pt x="30766" y="1905"/>
                        <a:pt x="38672" y="0"/>
                        <a:pt x="47435" y="0"/>
                      </a:cubicBezTo>
                      <a:cubicBezTo>
                        <a:pt x="57626" y="0"/>
                        <a:pt x="66104" y="2191"/>
                        <a:pt x="72771" y="6572"/>
                      </a:cubicBezTo>
                      <a:cubicBezTo>
                        <a:pt x="79439" y="10954"/>
                        <a:pt x="84296" y="16859"/>
                        <a:pt x="87344" y="24098"/>
                      </a:cubicBezTo>
                      <a:cubicBezTo>
                        <a:pt x="90392" y="31337"/>
                        <a:pt x="91916" y="39529"/>
                        <a:pt x="91916" y="48482"/>
                      </a:cubicBezTo>
                      <a:cubicBezTo>
                        <a:pt x="91916" y="52006"/>
                        <a:pt x="91726" y="55531"/>
                        <a:pt x="91345" y="58960"/>
                      </a:cubicBezTo>
                      <a:lnTo>
                        <a:pt x="27337" y="58960"/>
                      </a:lnTo>
                      <a:cubicBezTo>
                        <a:pt x="27337" y="66770"/>
                        <a:pt x="29147" y="72962"/>
                        <a:pt x="32861" y="77534"/>
                      </a:cubicBezTo>
                      <a:cubicBezTo>
                        <a:pt x="36576" y="82105"/>
                        <a:pt x="42291" y="84392"/>
                        <a:pt x="50197" y="84392"/>
                      </a:cubicBezTo>
                      <a:cubicBezTo>
                        <a:pt x="53721" y="84392"/>
                        <a:pt x="56960" y="84011"/>
                        <a:pt x="59817" y="83249"/>
                      </a:cubicBezTo>
                      <a:cubicBezTo>
                        <a:pt x="62675" y="82487"/>
                        <a:pt x="65437" y="81344"/>
                        <a:pt x="68199" y="79820"/>
                      </a:cubicBezTo>
                      <a:cubicBezTo>
                        <a:pt x="70961" y="78296"/>
                        <a:pt x="74295" y="76200"/>
                        <a:pt x="78200" y="73438"/>
                      </a:cubicBezTo>
                      <a:lnTo>
                        <a:pt x="88773" y="90392"/>
                      </a:lnTo>
                      <a:cubicBezTo>
                        <a:pt x="82868" y="94869"/>
                        <a:pt x="76962" y="98298"/>
                        <a:pt x="70866" y="100679"/>
                      </a:cubicBezTo>
                      <a:cubicBezTo>
                        <a:pt x="64866" y="103061"/>
                        <a:pt x="57436" y="104299"/>
                        <a:pt x="48768" y="104299"/>
                      </a:cubicBezTo>
                      <a:cubicBezTo>
                        <a:pt x="33338" y="104299"/>
                        <a:pt x="21336" y="99917"/>
                        <a:pt x="12764" y="91154"/>
                      </a:cubicBezTo>
                      <a:close/>
                      <a:moveTo>
                        <a:pt x="66675" y="41243"/>
                      </a:moveTo>
                      <a:cubicBezTo>
                        <a:pt x="66389" y="33719"/>
                        <a:pt x="64675" y="28099"/>
                        <a:pt x="61341" y="24479"/>
                      </a:cubicBezTo>
                      <a:cubicBezTo>
                        <a:pt x="58103" y="20860"/>
                        <a:pt x="53340" y="19050"/>
                        <a:pt x="47244" y="19050"/>
                      </a:cubicBezTo>
                      <a:cubicBezTo>
                        <a:pt x="41148" y="19050"/>
                        <a:pt x="36767" y="20860"/>
                        <a:pt x="33242" y="24479"/>
                      </a:cubicBezTo>
                      <a:cubicBezTo>
                        <a:pt x="29718" y="28099"/>
                        <a:pt x="27908" y="33623"/>
                        <a:pt x="27623" y="41148"/>
                      </a:cubicBezTo>
                      <a:lnTo>
                        <a:pt x="66675" y="41148"/>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6" name="Freeform: Shape 245">
                  <a:extLst>
                    <a:ext uri="{FF2B5EF4-FFF2-40B4-BE49-F238E27FC236}">
                      <a16:creationId xmlns:a16="http://schemas.microsoft.com/office/drawing/2014/main" id="{85210A15-2010-B010-E8E5-0E8F682F8BD4}"/>
                    </a:ext>
                  </a:extLst>
                </p:cNvPr>
                <p:cNvSpPr/>
                <p:nvPr/>
              </p:nvSpPr>
              <p:spPr>
                <a:xfrm>
                  <a:off x="5352288" y="5095017"/>
                  <a:ext cx="84105" cy="104393"/>
                </a:xfrm>
                <a:custGeom>
                  <a:avLst/>
                  <a:gdLst>
                    <a:gd name="connsiteX0" fmla="*/ 19526 w 84105"/>
                    <a:gd name="connsiteY0" fmla="*/ 100870 h 104393"/>
                    <a:gd name="connsiteX1" fmla="*/ 0 w 84105"/>
                    <a:gd name="connsiteY1" fmla="*/ 89916 h 104393"/>
                    <a:gd name="connsiteX2" fmla="*/ 11811 w 84105"/>
                    <a:gd name="connsiteY2" fmla="*/ 72009 h 104393"/>
                    <a:gd name="connsiteX3" fmla="*/ 27337 w 84105"/>
                    <a:gd name="connsiteY3" fmla="*/ 81629 h 104393"/>
                    <a:gd name="connsiteX4" fmla="*/ 42672 w 84105"/>
                    <a:gd name="connsiteY4" fmla="*/ 84868 h 104393"/>
                    <a:gd name="connsiteX5" fmla="*/ 55531 w 84105"/>
                    <a:gd name="connsiteY5" fmla="*/ 82772 h 104393"/>
                    <a:gd name="connsiteX6" fmla="*/ 60103 w 84105"/>
                    <a:gd name="connsiteY6" fmla="*/ 75247 h 104393"/>
                    <a:gd name="connsiteX7" fmla="*/ 57721 w 84105"/>
                    <a:gd name="connsiteY7" fmla="*/ 69056 h 104393"/>
                    <a:gd name="connsiteX8" fmla="*/ 51530 w 84105"/>
                    <a:gd name="connsiteY8" fmla="*/ 65437 h 104393"/>
                    <a:gd name="connsiteX9" fmla="*/ 40862 w 84105"/>
                    <a:gd name="connsiteY9" fmla="*/ 62579 h 104393"/>
                    <a:gd name="connsiteX10" fmla="*/ 35909 w 84105"/>
                    <a:gd name="connsiteY10" fmla="*/ 61341 h 104393"/>
                    <a:gd name="connsiteX11" fmla="*/ 19050 w 84105"/>
                    <a:gd name="connsiteY11" fmla="*/ 55531 h 104393"/>
                    <a:gd name="connsiteX12" fmla="*/ 8001 w 84105"/>
                    <a:gd name="connsiteY12" fmla="*/ 46291 h 104393"/>
                    <a:gd name="connsiteX13" fmla="*/ 3715 w 84105"/>
                    <a:gd name="connsiteY13" fmla="*/ 30480 h 104393"/>
                    <a:gd name="connsiteX14" fmla="*/ 8287 w 84105"/>
                    <a:gd name="connsiteY14" fmla="*/ 14192 h 104393"/>
                    <a:gd name="connsiteX15" fmla="*/ 21717 w 84105"/>
                    <a:gd name="connsiteY15" fmla="*/ 3715 h 104393"/>
                    <a:gd name="connsiteX16" fmla="*/ 43053 w 84105"/>
                    <a:gd name="connsiteY16" fmla="*/ 0 h 104393"/>
                    <a:gd name="connsiteX17" fmla="*/ 64770 w 84105"/>
                    <a:gd name="connsiteY17" fmla="*/ 3620 h 104393"/>
                    <a:gd name="connsiteX18" fmla="*/ 81534 w 84105"/>
                    <a:gd name="connsiteY18" fmla="*/ 14478 h 104393"/>
                    <a:gd name="connsiteX19" fmla="*/ 68104 w 84105"/>
                    <a:gd name="connsiteY19" fmla="*/ 29908 h 104393"/>
                    <a:gd name="connsiteX20" fmla="*/ 43148 w 84105"/>
                    <a:gd name="connsiteY20" fmla="*/ 19431 h 104393"/>
                    <a:gd name="connsiteX21" fmla="*/ 27717 w 84105"/>
                    <a:gd name="connsiteY21" fmla="*/ 28385 h 104393"/>
                    <a:gd name="connsiteX22" fmla="*/ 29718 w 84105"/>
                    <a:gd name="connsiteY22" fmla="*/ 33814 h 104393"/>
                    <a:gd name="connsiteX23" fmla="*/ 34957 w 84105"/>
                    <a:gd name="connsiteY23" fmla="*/ 36957 h 104393"/>
                    <a:gd name="connsiteX24" fmla="*/ 44386 w 84105"/>
                    <a:gd name="connsiteY24" fmla="*/ 39433 h 104393"/>
                    <a:gd name="connsiteX25" fmla="*/ 49149 w 84105"/>
                    <a:gd name="connsiteY25" fmla="*/ 40577 h 104393"/>
                    <a:gd name="connsiteX26" fmla="*/ 67532 w 84105"/>
                    <a:gd name="connsiteY26" fmla="*/ 46577 h 104393"/>
                    <a:gd name="connsiteX27" fmla="*/ 79438 w 84105"/>
                    <a:gd name="connsiteY27" fmla="*/ 56197 h 104393"/>
                    <a:gd name="connsiteX28" fmla="*/ 84106 w 84105"/>
                    <a:gd name="connsiteY28" fmla="*/ 73247 h 104393"/>
                    <a:gd name="connsiteX29" fmla="*/ 79248 w 84105"/>
                    <a:gd name="connsiteY29" fmla="*/ 89821 h 104393"/>
                    <a:gd name="connsiteX30" fmla="*/ 65056 w 84105"/>
                    <a:gd name="connsiteY30" fmla="*/ 100584 h 104393"/>
                    <a:gd name="connsiteX31" fmla="*/ 42672 w 84105"/>
                    <a:gd name="connsiteY31" fmla="*/ 104394 h 104393"/>
                    <a:gd name="connsiteX32" fmla="*/ 19431 w 84105"/>
                    <a:gd name="connsiteY32" fmla="*/ 100965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105" h="104393">
                      <a:moveTo>
                        <a:pt x="19526" y="100870"/>
                      </a:moveTo>
                      <a:cubicBezTo>
                        <a:pt x="12763" y="98584"/>
                        <a:pt x="6286" y="94964"/>
                        <a:pt x="0" y="89916"/>
                      </a:cubicBezTo>
                      <a:lnTo>
                        <a:pt x="11811" y="72009"/>
                      </a:lnTo>
                      <a:cubicBezTo>
                        <a:pt x="17431" y="76295"/>
                        <a:pt x="22574" y="79534"/>
                        <a:pt x="27337" y="81629"/>
                      </a:cubicBezTo>
                      <a:cubicBezTo>
                        <a:pt x="32099" y="83725"/>
                        <a:pt x="37242" y="84868"/>
                        <a:pt x="42672" y="84868"/>
                      </a:cubicBezTo>
                      <a:cubicBezTo>
                        <a:pt x="48101" y="84868"/>
                        <a:pt x="52483" y="84201"/>
                        <a:pt x="55531" y="82772"/>
                      </a:cubicBezTo>
                      <a:cubicBezTo>
                        <a:pt x="58579" y="81344"/>
                        <a:pt x="60103" y="78867"/>
                        <a:pt x="60103" y="75247"/>
                      </a:cubicBezTo>
                      <a:cubicBezTo>
                        <a:pt x="60103" y="72676"/>
                        <a:pt x="59341" y="70580"/>
                        <a:pt x="57721" y="69056"/>
                      </a:cubicBezTo>
                      <a:cubicBezTo>
                        <a:pt x="56102" y="67532"/>
                        <a:pt x="54007" y="66294"/>
                        <a:pt x="51530" y="65437"/>
                      </a:cubicBezTo>
                      <a:cubicBezTo>
                        <a:pt x="49054" y="64579"/>
                        <a:pt x="45434" y="63627"/>
                        <a:pt x="40862" y="62579"/>
                      </a:cubicBezTo>
                      <a:lnTo>
                        <a:pt x="35909" y="61341"/>
                      </a:lnTo>
                      <a:cubicBezTo>
                        <a:pt x="29146" y="59627"/>
                        <a:pt x="23527" y="57626"/>
                        <a:pt x="19050" y="55531"/>
                      </a:cubicBezTo>
                      <a:cubicBezTo>
                        <a:pt x="14573" y="53435"/>
                        <a:pt x="10858" y="50292"/>
                        <a:pt x="8001" y="46291"/>
                      </a:cubicBezTo>
                      <a:cubicBezTo>
                        <a:pt x="5143" y="42291"/>
                        <a:pt x="3715" y="36957"/>
                        <a:pt x="3715" y="30480"/>
                      </a:cubicBezTo>
                      <a:cubicBezTo>
                        <a:pt x="3715" y="24003"/>
                        <a:pt x="5239" y="18669"/>
                        <a:pt x="8287" y="14192"/>
                      </a:cubicBezTo>
                      <a:cubicBezTo>
                        <a:pt x="11334" y="9715"/>
                        <a:pt x="15811" y="6096"/>
                        <a:pt x="21717" y="3715"/>
                      </a:cubicBezTo>
                      <a:cubicBezTo>
                        <a:pt x="27622" y="1238"/>
                        <a:pt x="34671" y="0"/>
                        <a:pt x="43053" y="0"/>
                      </a:cubicBezTo>
                      <a:cubicBezTo>
                        <a:pt x="51435" y="0"/>
                        <a:pt x="58198" y="1238"/>
                        <a:pt x="64770" y="3620"/>
                      </a:cubicBezTo>
                      <a:cubicBezTo>
                        <a:pt x="71342" y="6001"/>
                        <a:pt x="76867" y="9620"/>
                        <a:pt x="81534" y="14478"/>
                      </a:cubicBezTo>
                      <a:lnTo>
                        <a:pt x="68104" y="29908"/>
                      </a:lnTo>
                      <a:cubicBezTo>
                        <a:pt x="60960" y="22860"/>
                        <a:pt x="52673" y="19431"/>
                        <a:pt x="43148" y="19431"/>
                      </a:cubicBezTo>
                      <a:cubicBezTo>
                        <a:pt x="32861" y="19431"/>
                        <a:pt x="27717" y="22384"/>
                        <a:pt x="27717" y="28385"/>
                      </a:cubicBezTo>
                      <a:cubicBezTo>
                        <a:pt x="27717" y="30671"/>
                        <a:pt x="28384" y="32480"/>
                        <a:pt x="29718" y="33814"/>
                      </a:cubicBezTo>
                      <a:cubicBezTo>
                        <a:pt x="31051" y="35147"/>
                        <a:pt x="32766" y="36195"/>
                        <a:pt x="34957" y="36957"/>
                      </a:cubicBezTo>
                      <a:cubicBezTo>
                        <a:pt x="37147" y="37719"/>
                        <a:pt x="40291" y="38576"/>
                        <a:pt x="44386" y="39433"/>
                      </a:cubicBezTo>
                      <a:lnTo>
                        <a:pt x="49149" y="40577"/>
                      </a:lnTo>
                      <a:cubicBezTo>
                        <a:pt x="56578" y="42481"/>
                        <a:pt x="62674" y="44482"/>
                        <a:pt x="67532" y="46577"/>
                      </a:cubicBezTo>
                      <a:cubicBezTo>
                        <a:pt x="72390" y="48673"/>
                        <a:pt x="76295" y="51911"/>
                        <a:pt x="79438" y="56197"/>
                      </a:cubicBezTo>
                      <a:cubicBezTo>
                        <a:pt x="82582" y="60484"/>
                        <a:pt x="84106" y="66104"/>
                        <a:pt x="84106" y="73247"/>
                      </a:cubicBezTo>
                      <a:cubicBezTo>
                        <a:pt x="84106" y="79629"/>
                        <a:pt x="82486" y="85154"/>
                        <a:pt x="79248" y="89821"/>
                      </a:cubicBezTo>
                      <a:cubicBezTo>
                        <a:pt x="76009" y="94488"/>
                        <a:pt x="71247" y="98107"/>
                        <a:pt x="65056" y="100584"/>
                      </a:cubicBezTo>
                      <a:cubicBezTo>
                        <a:pt x="58864" y="103061"/>
                        <a:pt x="51340" y="104394"/>
                        <a:pt x="42672" y="104394"/>
                      </a:cubicBezTo>
                      <a:cubicBezTo>
                        <a:pt x="34004" y="104394"/>
                        <a:pt x="26289" y="103251"/>
                        <a:pt x="19431" y="100965"/>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7" name="Freeform: Shape 246">
                  <a:extLst>
                    <a:ext uri="{FF2B5EF4-FFF2-40B4-BE49-F238E27FC236}">
                      <a16:creationId xmlns:a16="http://schemas.microsoft.com/office/drawing/2014/main" id="{25CB2454-0418-467F-EEB6-8F0335B11523}"/>
                    </a:ext>
                  </a:extLst>
                </p:cNvPr>
                <p:cNvSpPr/>
                <p:nvPr/>
              </p:nvSpPr>
              <p:spPr>
                <a:xfrm>
                  <a:off x="5446966" y="5095017"/>
                  <a:ext cx="84105" cy="104393"/>
                </a:xfrm>
                <a:custGeom>
                  <a:avLst/>
                  <a:gdLst>
                    <a:gd name="connsiteX0" fmla="*/ 19526 w 84105"/>
                    <a:gd name="connsiteY0" fmla="*/ 100870 h 104393"/>
                    <a:gd name="connsiteX1" fmla="*/ 0 w 84105"/>
                    <a:gd name="connsiteY1" fmla="*/ 89916 h 104393"/>
                    <a:gd name="connsiteX2" fmla="*/ 11811 w 84105"/>
                    <a:gd name="connsiteY2" fmla="*/ 72009 h 104393"/>
                    <a:gd name="connsiteX3" fmla="*/ 27337 w 84105"/>
                    <a:gd name="connsiteY3" fmla="*/ 81629 h 104393"/>
                    <a:gd name="connsiteX4" fmla="*/ 42672 w 84105"/>
                    <a:gd name="connsiteY4" fmla="*/ 84868 h 104393"/>
                    <a:gd name="connsiteX5" fmla="*/ 55531 w 84105"/>
                    <a:gd name="connsiteY5" fmla="*/ 82772 h 104393"/>
                    <a:gd name="connsiteX6" fmla="*/ 60103 w 84105"/>
                    <a:gd name="connsiteY6" fmla="*/ 75247 h 104393"/>
                    <a:gd name="connsiteX7" fmla="*/ 57722 w 84105"/>
                    <a:gd name="connsiteY7" fmla="*/ 69056 h 104393"/>
                    <a:gd name="connsiteX8" fmla="*/ 51530 w 84105"/>
                    <a:gd name="connsiteY8" fmla="*/ 65437 h 104393"/>
                    <a:gd name="connsiteX9" fmla="*/ 40862 w 84105"/>
                    <a:gd name="connsiteY9" fmla="*/ 62579 h 104393"/>
                    <a:gd name="connsiteX10" fmla="*/ 35909 w 84105"/>
                    <a:gd name="connsiteY10" fmla="*/ 61341 h 104393"/>
                    <a:gd name="connsiteX11" fmla="*/ 19050 w 84105"/>
                    <a:gd name="connsiteY11" fmla="*/ 55531 h 104393"/>
                    <a:gd name="connsiteX12" fmla="*/ 8001 w 84105"/>
                    <a:gd name="connsiteY12" fmla="*/ 46291 h 104393"/>
                    <a:gd name="connsiteX13" fmla="*/ 3715 w 84105"/>
                    <a:gd name="connsiteY13" fmla="*/ 30480 h 104393"/>
                    <a:gd name="connsiteX14" fmla="*/ 8287 w 84105"/>
                    <a:gd name="connsiteY14" fmla="*/ 14192 h 104393"/>
                    <a:gd name="connsiteX15" fmla="*/ 21717 w 84105"/>
                    <a:gd name="connsiteY15" fmla="*/ 3715 h 104393"/>
                    <a:gd name="connsiteX16" fmla="*/ 43053 w 84105"/>
                    <a:gd name="connsiteY16" fmla="*/ 0 h 104393"/>
                    <a:gd name="connsiteX17" fmla="*/ 64770 w 84105"/>
                    <a:gd name="connsiteY17" fmla="*/ 3620 h 104393"/>
                    <a:gd name="connsiteX18" fmla="*/ 81534 w 84105"/>
                    <a:gd name="connsiteY18" fmla="*/ 14478 h 104393"/>
                    <a:gd name="connsiteX19" fmla="*/ 68104 w 84105"/>
                    <a:gd name="connsiteY19" fmla="*/ 29908 h 104393"/>
                    <a:gd name="connsiteX20" fmla="*/ 43149 w 84105"/>
                    <a:gd name="connsiteY20" fmla="*/ 19431 h 104393"/>
                    <a:gd name="connsiteX21" fmla="*/ 27718 w 84105"/>
                    <a:gd name="connsiteY21" fmla="*/ 28385 h 104393"/>
                    <a:gd name="connsiteX22" fmla="*/ 29718 w 84105"/>
                    <a:gd name="connsiteY22" fmla="*/ 33814 h 104393"/>
                    <a:gd name="connsiteX23" fmla="*/ 34957 w 84105"/>
                    <a:gd name="connsiteY23" fmla="*/ 36957 h 104393"/>
                    <a:gd name="connsiteX24" fmla="*/ 44387 w 84105"/>
                    <a:gd name="connsiteY24" fmla="*/ 39433 h 104393"/>
                    <a:gd name="connsiteX25" fmla="*/ 49149 w 84105"/>
                    <a:gd name="connsiteY25" fmla="*/ 40577 h 104393"/>
                    <a:gd name="connsiteX26" fmla="*/ 67533 w 84105"/>
                    <a:gd name="connsiteY26" fmla="*/ 46577 h 104393"/>
                    <a:gd name="connsiteX27" fmla="*/ 79439 w 84105"/>
                    <a:gd name="connsiteY27" fmla="*/ 56197 h 104393"/>
                    <a:gd name="connsiteX28" fmla="*/ 84106 w 84105"/>
                    <a:gd name="connsiteY28" fmla="*/ 73247 h 104393"/>
                    <a:gd name="connsiteX29" fmla="*/ 79248 w 84105"/>
                    <a:gd name="connsiteY29" fmla="*/ 89821 h 104393"/>
                    <a:gd name="connsiteX30" fmla="*/ 65056 w 84105"/>
                    <a:gd name="connsiteY30" fmla="*/ 100584 h 104393"/>
                    <a:gd name="connsiteX31" fmla="*/ 42672 w 84105"/>
                    <a:gd name="connsiteY31" fmla="*/ 104394 h 104393"/>
                    <a:gd name="connsiteX32" fmla="*/ 19431 w 84105"/>
                    <a:gd name="connsiteY32" fmla="*/ 100965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105" h="104393">
                      <a:moveTo>
                        <a:pt x="19526" y="100870"/>
                      </a:moveTo>
                      <a:cubicBezTo>
                        <a:pt x="12764" y="98584"/>
                        <a:pt x="6287" y="94964"/>
                        <a:pt x="0" y="89916"/>
                      </a:cubicBezTo>
                      <a:lnTo>
                        <a:pt x="11811" y="72009"/>
                      </a:lnTo>
                      <a:cubicBezTo>
                        <a:pt x="17431" y="76295"/>
                        <a:pt x="22574" y="79534"/>
                        <a:pt x="27337" y="81629"/>
                      </a:cubicBezTo>
                      <a:cubicBezTo>
                        <a:pt x="32099" y="83725"/>
                        <a:pt x="37243" y="84868"/>
                        <a:pt x="42672" y="84868"/>
                      </a:cubicBezTo>
                      <a:cubicBezTo>
                        <a:pt x="48101" y="84868"/>
                        <a:pt x="52483" y="84201"/>
                        <a:pt x="55531" y="82772"/>
                      </a:cubicBezTo>
                      <a:cubicBezTo>
                        <a:pt x="58579" y="81344"/>
                        <a:pt x="60103" y="78867"/>
                        <a:pt x="60103" y="75247"/>
                      </a:cubicBezTo>
                      <a:cubicBezTo>
                        <a:pt x="60103" y="72676"/>
                        <a:pt x="59341" y="70580"/>
                        <a:pt x="57722" y="69056"/>
                      </a:cubicBezTo>
                      <a:cubicBezTo>
                        <a:pt x="56102" y="67532"/>
                        <a:pt x="54007" y="66294"/>
                        <a:pt x="51530" y="65437"/>
                      </a:cubicBezTo>
                      <a:cubicBezTo>
                        <a:pt x="49054" y="64579"/>
                        <a:pt x="45434" y="63627"/>
                        <a:pt x="40862" y="62579"/>
                      </a:cubicBezTo>
                      <a:lnTo>
                        <a:pt x="35909" y="61341"/>
                      </a:lnTo>
                      <a:cubicBezTo>
                        <a:pt x="29147" y="59627"/>
                        <a:pt x="23527" y="57626"/>
                        <a:pt x="19050" y="55531"/>
                      </a:cubicBezTo>
                      <a:cubicBezTo>
                        <a:pt x="14574" y="53435"/>
                        <a:pt x="10859" y="50292"/>
                        <a:pt x="8001" y="46291"/>
                      </a:cubicBezTo>
                      <a:cubicBezTo>
                        <a:pt x="5144" y="42291"/>
                        <a:pt x="3715" y="36957"/>
                        <a:pt x="3715" y="30480"/>
                      </a:cubicBezTo>
                      <a:cubicBezTo>
                        <a:pt x="3715" y="24003"/>
                        <a:pt x="5239" y="18669"/>
                        <a:pt x="8287" y="14192"/>
                      </a:cubicBezTo>
                      <a:cubicBezTo>
                        <a:pt x="11335" y="9715"/>
                        <a:pt x="15812" y="6096"/>
                        <a:pt x="21717" y="3715"/>
                      </a:cubicBezTo>
                      <a:cubicBezTo>
                        <a:pt x="27623" y="1238"/>
                        <a:pt x="34671" y="0"/>
                        <a:pt x="43053" y="0"/>
                      </a:cubicBezTo>
                      <a:cubicBezTo>
                        <a:pt x="51435" y="0"/>
                        <a:pt x="58198" y="1238"/>
                        <a:pt x="64770" y="3620"/>
                      </a:cubicBezTo>
                      <a:cubicBezTo>
                        <a:pt x="71342" y="6001"/>
                        <a:pt x="76867" y="9620"/>
                        <a:pt x="81534" y="14478"/>
                      </a:cubicBezTo>
                      <a:lnTo>
                        <a:pt x="68104" y="29908"/>
                      </a:lnTo>
                      <a:cubicBezTo>
                        <a:pt x="60960" y="22860"/>
                        <a:pt x="52674" y="19431"/>
                        <a:pt x="43149" y="19431"/>
                      </a:cubicBezTo>
                      <a:cubicBezTo>
                        <a:pt x="32861" y="19431"/>
                        <a:pt x="27718" y="22384"/>
                        <a:pt x="27718" y="28385"/>
                      </a:cubicBezTo>
                      <a:cubicBezTo>
                        <a:pt x="27718" y="30671"/>
                        <a:pt x="28385" y="32480"/>
                        <a:pt x="29718" y="33814"/>
                      </a:cubicBezTo>
                      <a:cubicBezTo>
                        <a:pt x="31052" y="35147"/>
                        <a:pt x="32766" y="36195"/>
                        <a:pt x="34957" y="36957"/>
                      </a:cubicBezTo>
                      <a:cubicBezTo>
                        <a:pt x="37148" y="37719"/>
                        <a:pt x="40291" y="38576"/>
                        <a:pt x="44387" y="39433"/>
                      </a:cubicBezTo>
                      <a:lnTo>
                        <a:pt x="49149" y="40577"/>
                      </a:lnTo>
                      <a:cubicBezTo>
                        <a:pt x="56579" y="42481"/>
                        <a:pt x="62675" y="44482"/>
                        <a:pt x="67533" y="46577"/>
                      </a:cubicBezTo>
                      <a:cubicBezTo>
                        <a:pt x="72390" y="48673"/>
                        <a:pt x="76295" y="51911"/>
                        <a:pt x="79439" y="56197"/>
                      </a:cubicBezTo>
                      <a:cubicBezTo>
                        <a:pt x="82582" y="60484"/>
                        <a:pt x="84106" y="66104"/>
                        <a:pt x="84106" y="73247"/>
                      </a:cubicBezTo>
                      <a:cubicBezTo>
                        <a:pt x="84106" y="79629"/>
                        <a:pt x="82487" y="85154"/>
                        <a:pt x="79248" y="89821"/>
                      </a:cubicBezTo>
                      <a:cubicBezTo>
                        <a:pt x="76010" y="94488"/>
                        <a:pt x="71247" y="98107"/>
                        <a:pt x="65056" y="100584"/>
                      </a:cubicBezTo>
                      <a:cubicBezTo>
                        <a:pt x="58865" y="103061"/>
                        <a:pt x="51340" y="104394"/>
                        <a:pt x="42672" y="104394"/>
                      </a:cubicBezTo>
                      <a:cubicBezTo>
                        <a:pt x="34004" y="104394"/>
                        <a:pt x="26289" y="103251"/>
                        <a:pt x="19431" y="100965"/>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8" name="Freeform: Shape 247">
                  <a:extLst>
                    <a:ext uri="{FF2B5EF4-FFF2-40B4-BE49-F238E27FC236}">
                      <a16:creationId xmlns:a16="http://schemas.microsoft.com/office/drawing/2014/main" id="{F98A0646-1555-8404-B5BD-A7D2CAEB6379}"/>
                    </a:ext>
                  </a:extLst>
                </p:cNvPr>
                <p:cNvSpPr/>
                <p:nvPr/>
              </p:nvSpPr>
              <p:spPr>
                <a:xfrm>
                  <a:off x="5592222" y="5066442"/>
                  <a:ext cx="108394" cy="131064"/>
                </a:xfrm>
                <a:custGeom>
                  <a:avLst/>
                  <a:gdLst>
                    <a:gd name="connsiteX0" fmla="*/ 40386 w 108394"/>
                    <a:gd name="connsiteY0" fmla="*/ 23050 h 131064"/>
                    <a:gd name="connsiteX1" fmla="*/ 0 w 108394"/>
                    <a:gd name="connsiteY1" fmla="*/ 23050 h 131064"/>
                    <a:gd name="connsiteX2" fmla="*/ 0 w 108394"/>
                    <a:gd name="connsiteY2" fmla="*/ 0 h 131064"/>
                    <a:gd name="connsiteX3" fmla="*/ 108395 w 108394"/>
                    <a:gd name="connsiteY3" fmla="*/ 0 h 131064"/>
                    <a:gd name="connsiteX4" fmla="*/ 108395 w 108394"/>
                    <a:gd name="connsiteY4" fmla="*/ 23050 h 131064"/>
                    <a:gd name="connsiteX5" fmla="*/ 67818 w 108394"/>
                    <a:gd name="connsiteY5" fmla="*/ 23050 h 131064"/>
                    <a:gd name="connsiteX6" fmla="*/ 67818 w 108394"/>
                    <a:gd name="connsiteY6" fmla="*/ 131064 h 131064"/>
                    <a:gd name="connsiteX7" fmla="*/ 40386 w 108394"/>
                    <a:gd name="connsiteY7" fmla="*/ 131064 h 131064"/>
                    <a:gd name="connsiteX8" fmla="*/ 40386 w 108394"/>
                    <a:gd name="connsiteY8" fmla="*/ 23050 h 13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94" h="131064">
                      <a:moveTo>
                        <a:pt x="40386" y="23050"/>
                      </a:moveTo>
                      <a:lnTo>
                        <a:pt x="0" y="23050"/>
                      </a:lnTo>
                      <a:lnTo>
                        <a:pt x="0" y="0"/>
                      </a:lnTo>
                      <a:lnTo>
                        <a:pt x="108395" y="0"/>
                      </a:lnTo>
                      <a:lnTo>
                        <a:pt x="108395" y="23050"/>
                      </a:lnTo>
                      <a:lnTo>
                        <a:pt x="67818" y="23050"/>
                      </a:lnTo>
                      <a:lnTo>
                        <a:pt x="67818" y="131064"/>
                      </a:lnTo>
                      <a:lnTo>
                        <a:pt x="40386" y="131064"/>
                      </a:lnTo>
                      <a:lnTo>
                        <a:pt x="40386" y="23050"/>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9" name="Freeform: Shape 248">
                  <a:extLst>
                    <a:ext uri="{FF2B5EF4-FFF2-40B4-BE49-F238E27FC236}">
                      <a16:creationId xmlns:a16="http://schemas.microsoft.com/office/drawing/2014/main" id="{30290845-3D4D-8F58-E5E6-211883A94366}"/>
                    </a:ext>
                  </a:extLst>
                </p:cNvPr>
                <p:cNvSpPr/>
                <p:nvPr/>
              </p:nvSpPr>
              <p:spPr>
                <a:xfrm>
                  <a:off x="5695950" y="5094922"/>
                  <a:ext cx="91916" cy="104298"/>
                </a:xfrm>
                <a:custGeom>
                  <a:avLst/>
                  <a:gdLst>
                    <a:gd name="connsiteX0" fmla="*/ 12859 w 91916"/>
                    <a:gd name="connsiteY0" fmla="*/ 91250 h 104298"/>
                    <a:gd name="connsiteX1" fmla="*/ 0 w 91916"/>
                    <a:gd name="connsiteY1" fmla="*/ 52006 h 104298"/>
                    <a:gd name="connsiteX2" fmla="*/ 6382 w 91916"/>
                    <a:gd name="connsiteY2" fmla="*/ 22860 h 104298"/>
                    <a:gd name="connsiteX3" fmla="*/ 23527 w 91916"/>
                    <a:gd name="connsiteY3" fmla="*/ 5620 h 104298"/>
                    <a:gd name="connsiteX4" fmla="*/ 47435 w 91916"/>
                    <a:gd name="connsiteY4" fmla="*/ 0 h 104298"/>
                    <a:gd name="connsiteX5" fmla="*/ 72771 w 91916"/>
                    <a:gd name="connsiteY5" fmla="*/ 6572 h 104298"/>
                    <a:gd name="connsiteX6" fmla="*/ 87344 w 91916"/>
                    <a:gd name="connsiteY6" fmla="*/ 24098 h 104298"/>
                    <a:gd name="connsiteX7" fmla="*/ 91916 w 91916"/>
                    <a:gd name="connsiteY7" fmla="*/ 48482 h 104298"/>
                    <a:gd name="connsiteX8" fmla="*/ 91345 w 91916"/>
                    <a:gd name="connsiteY8" fmla="*/ 58960 h 104298"/>
                    <a:gd name="connsiteX9" fmla="*/ 27337 w 91916"/>
                    <a:gd name="connsiteY9" fmla="*/ 58960 h 104298"/>
                    <a:gd name="connsiteX10" fmla="*/ 32861 w 91916"/>
                    <a:gd name="connsiteY10" fmla="*/ 77534 h 104298"/>
                    <a:gd name="connsiteX11" fmla="*/ 50197 w 91916"/>
                    <a:gd name="connsiteY11" fmla="*/ 84392 h 104298"/>
                    <a:gd name="connsiteX12" fmla="*/ 59817 w 91916"/>
                    <a:gd name="connsiteY12" fmla="*/ 83249 h 104298"/>
                    <a:gd name="connsiteX13" fmla="*/ 68199 w 91916"/>
                    <a:gd name="connsiteY13" fmla="*/ 79820 h 104298"/>
                    <a:gd name="connsiteX14" fmla="*/ 78200 w 91916"/>
                    <a:gd name="connsiteY14" fmla="*/ 73438 h 104298"/>
                    <a:gd name="connsiteX15" fmla="*/ 88773 w 91916"/>
                    <a:gd name="connsiteY15" fmla="*/ 90392 h 104298"/>
                    <a:gd name="connsiteX16" fmla="*/ 70866 w 91916"/>
                    <a:gd name="connsiteY16" fmla="*/ 100679 h 104298"/>
                    <a:gd name="connsiteX17" fmla="*/ 48768 w 91916"/>
                    <a:gd name="connsiteY17" fmla="*/ 104299 h 104298"/>
                    <a:gd name="connsiteX18" fmla="*/ 12763 w 91916"/>
                    <a:gd name="connsiteY18" fmla="*/ 91154 h 104298"/>
                    <a:gd name="connsiteX19" fmla="*/ 66675 w 91916"/>
                    <a:gd name="connsiteY19" fmla="*/ 41243 h 104298"/>
                    <a:gd name="connsiteX20" fmla="*/ 61341 w 91916"/>
                    <a:gd name="connsiteY20" fmla="*/ 24479 h 104298"/>
                    <a:gd name="connsiteX21" fmla="*/ 47244 w 91916"/>
                    <a:gd name="connsiteY21" fmla="*/ 19050 h 104298"/>
                    <a:gd name="connsiteX22" fmla="*/ 33242 w 91916"/>
                    <a:gd name="connsiteY22" fmla="*/ 24479 h 104298"/>
                    <a:gd name="connsiteX23" fmla="*/ 27622 w 91916"/>
                    <a:gd name="connsiteY23" fmla="*/ 41148 h 104298"/>
                    <a:gd name="connsiteX24" fmla="*/ 66675 w 91916"/>
                    <a:gd name="connsiteY24" fmla="*/ 41148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916" h="104298">
                      <a:moveTo>
                        <a:pt x="12859" y="91250"/>
                      </a:moveTo>
                      <a:cubicBezTo>
                        <a:pt x="4286" y="82487"/>
                        <a:pt x="0" y="69437"/>
                        <a:pt x="0" y="52006"/>
                      </a:cubicBezTo>
                      <a:cubicBezTo>
                        <a:pt x="0" y="40386"/>
                        <a:pt x="2096" y="30575"/>
                        <a:pt x="6382" y="22860"/>
                      </a:cubicBezTo>
                      <a:cubicBezTo>
                        <a:pt x="10668" y="15050"/>
                        <a:pt x="16288" y="9335"/>
                        <a:pt x="23527" y="5620"/>
                      </a:cubicBezTo>
                      <a:cubicBezTo>
                        <a:pt x="30766" y="1905"/>
                        <a:pt x="38671" y="0"/>
                        <a:pt x="47435" y="0"/>
                      </a:cubicBezTo>
                      <a:cubicBezTo>
                        <a:pt x="57626" y="0"/>
                        <a:pt x="66104" y="2191"/>
                        <a:pt x="72771" y="6572"/>
                      </a:cubicBezTo>
                      <a:cubicBezTo>
                        <a:pt x="79438" y="10954"/>
                        <a:pt x="84296" y="16859"/>
                        <a:pt x="87344" y="24098"/>
                      </a:cubicBezTo>
                      <a:cubicBezTo>
                        <a:pt x="90392" y="31337"/>
                        <a:pt x="91916" y="39529"/>
                        <a:pt x="91916" y="48482"/>
                      </a:cubicBezTo>
                      <a:cubicBezTo>
                        <a:pt x="91916" y="52006"/>
                        <a:pt x="91726" y="55531"/>
                        <a:pt x="91345" y="58960"/>
                      </a:cubicBezTo>
                      <a:lnTo>
                        <a:pt x="27337" y="58960"/>
                      </a:lnTo>
                      <a:cubicBezTo>
                        <a:pt x="27337" y="66770"/>
                        <a:pt x="29146" y="72962"/>
                        <a:pt x="32861" y="77534"/>
                      </a:cubicBezTo>
                      <a:cubicBezTo>
                        <a:pt x="36576" y="82105"/>
                        <a:pt x="42291" y="84392"/>
                        <a:pt x="50197" y="84392"/>
                      </a:cubicBezTo>
                      <a:cubicBezTo>
                        <a:pt x="53721" y="84392"/>
                        <a:pt x="56960" y="84011"/>
                        <a:pt x="59817" y="83249"/>
                      </a:cubicBezTo>
                      <a:cubicBezTo>
                        <a:pt x="62674" y="82487"/>
                        <a:pt x="65437" y="81344"/>
                        <a:pt x="68199" y="79820"/>
                      </a:cubicBezTo>
                      <a:cubicBezTo>
                        <a:pt x="70961" y="78296"/>
                        <a:pt x="74295" y="76200"/>
                        <a:pt x="78200" y="73438"/>
                      </a:cubicBezTo>
                      <a:lnTo>
                        <a:pt x="88773" y="90392"/>
                      </a:lnTo>
                      <a:cubicBezTo>
                        <a:pt x="82868" y="94869"/>
                        <a:pt x="76962" y="98298"/>
                        <a:pt x="70866" y="100679"/>
                      </a:cubicBezTo>
                      <a:cubicBezTo>
                        <a:pt x="64865" y="103061"/>
                        <a:pt x="57436" y="104299"/>
                        <a:pt x="48768" y="104299"/>
                      </a:cubicBezTo>
                      <a:cubicBezTo>
                        <a:pt x="33338" y="104299"/>
                        <a:pt x="21336" y="99917"/>
                        <a:pt x="12763" y="91154"/>
                      </a:cubicBezTo>
                      <a:close/>
                      <a:moveTo>
                        <a:pt x="66675" y="41243"/>
                      </a:moveTo>
                      <a:cubicBezTo>
                        <a:pt x="66389" y="33719"/>
                        <a:pt x="64675" y="28099"/>
                        <a:pt x="61341" y="24479"/>
                      </a:cubicBezTo>
                      <a:cubicBezTo>
                        <a:pt x="58103" y="20860"/>
                        <a:pt x="53340" y="19050"/>
                        <a:pt x="47244" y="19050"/>
                      </a:cubicBezTo>
                      <a:cubicBezTo>
                        <a:pt x="41148" y="19050"/>
                        <a:pt x="36766" y="20860"/>
                        <a:pt x="33242" y="24479"/>
                      </a:cubicBezTo>
                      <a:cubicBezTo>
                        <a:pt x="29718" y="28099"/>
                        <a:pt x="27908" y="33623"/>
                        <a:pt x="27622" y="41148"/>
                      </a:cubicBezTo>
                      <a:lnTo>
                        <a:pt x="66675" y="41148"/>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0" name="Freeform: Shape 249">
                  <a:extLst>
                    <a:ext uri="{FF2B5EF4-FFF2-40B4-BE49-F238E27FC236}">
                      <a16:creationId xmlns:a16="http://schemas.microsoft.com/office/drawing/2014/main" id="{2C5D570F-0FAF-B502-7786-6C9A935B6CE4}"/>
                    </a:ext>
                  </a:extLst>
                </p:cNvPr>
                <p:cNvSpPr/>
                <p:nvPr/>
              </p:nvSpPr>
              <p:spPr>
                <a:xfrm>
                  <a:off x="5801963" y="5095113"/>
                  <a:ext cx="90677" cy="104298"/>
                </a:xfrm>
                <a:custGeom>
                  <a:avLst/>
                  <a:gdLst>
                    <a:gd name="connsiteX0" fmla="*/ 22574 w 90677"/>
                    <a:gd name="connsiteY0" fmla="*/ 97822 h 104298"/>
                    <a:gd name="connsiteX1" fmla="*/ 5715 w 90677"/>
                    <a:gd name="connsiteY1" fmla="*/ 79819 h 104298"/>
                    <a:gd name="connsiteX2" fmla="*/ 0 w 90677"/>
                    <a:gd name="connsiteY2" fmla="*/ 52673 h 104298"/>
                    <a:gd name="connsiteX3" fmla="*/ 6096 w 90677"/>
                    <a:gd name="connsiteY3" fmla="*/ 24193 h 104298"/>
                    <a:gd name="connsiteX4" fmla="*/ 23622 w 90677"/>
                    <a:gd name="connsiteY4" fmla="*/ 6191 h 104298"/>
                    <a:gd name="connsiteX5" fmla="*/ 50482 w 90677"/>
                    <a:gd name="connsiteY5" fmla="*/ 0 h 104298"/>
                    <a:gd name="connsiteX6" fmla="*/ 89249 w 90677"/>
                    <a:gd name="connsiteY6" fmla="*/ 21241 h 104298"/>
                    <a:gd name="connsiteX7" fmla="*/ 71056 w 90677"/>
                    <a:gd name="connsiteY7" fmla="*/ 33623 h 104298"/>
                    <a:gd name="connsiteX8" fmla="*/ 62294 w 90677"/>
                    <a:gd name="connsiteY8" fmla="*/ 24098 h 104298"/>
                    <a:gd name="connsiteX9" fmla="*/ 50482 w 90677"/>
                    <a:gd name="connsiteY9" fmla="*/ 20764 h 104298"/>
                    <a:gd name="connsiteX10" fmla="*/ 33338 w 90677"/>
                    <a:gd name="connsiteY10" fmla="*/ 28765 h 104298"/>
                    <a:gd name="connsiteX11" fmla="*/ 27432 w 90677"/>
                    <a:gd name="connsiteY11" fmla="*/ 51625 h 104298"/>
                    <a:gd name="connsiteX12" fmla="*/ 33528 w 90677"/>
                    <a:gd name="connsiteY12" fmla="*/ 75342 h 104298"/>
                    <a:gd name="connsiteX13" fmla="*/ 50673 w 90677"/>
                    <a:gd name="connsiteY13" fmla="*/ 83439 h 104298"/>
                    <a:gd name="connsiteX14" fmla="*/ 63532 w 90677"/>
                    <a:gd name="connsiteY14" fmla="*/ 80010 h 104298"/>
                    <a:gd name="connsiteX15" fmla="*/ 75057 w 90677"/>
                    <a:gd name="connsiteY15" fmla="*/ 70294 h 104298"/>
                    <a:gd name="connsiteX16" fmla="*/ 90678 w 90677"/>
                    <a:gd name="connsiteY16" fmla="*/ 85344 h 104298"/>
                    <a:gd name="connsiteX17" fmla="*/ 73152 w 90677"/>
                    <a:gd name="connsiteY17" fmla="*/ 99250 h 104298"/>
                    <a:gd name="connsiteX18" fmla="*/ 49625 w 90677"/>
                    <a:gd name="connsiteY18" fmla="*/ 104299 h 104298"/>
                    <a:gd name="connsiteX19" fmla="*/ 22574 w 90677"/>
                    <a:gd name="connsiteY19" fmla="*/ 97917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677" h="104298">
                      <a:moveTo>
                        <a:pt x="22574" y="97822"/>
                      </a:moveTo>
                      <a:cubicBezTo>
                        <a:pt x="15145" y="93535"/>
                        <a:pt x="9525" y="87534"/>
                        <a:pt x="5715" y="79819"/>
                      </a:cubicBezTo>
                      <a:cubicBezTo>
                        <a:pt x="1905" y="72104"/>
                        <a:pt x="0" y="63055"/>
                        <a:pt x="0" y="52673"/>
                      </a:cubicBezTo>
                      <a:cubicBezTo>
                        <a:pt x="0" y="41529"/>
                        <a:pt x="2000" y="32099"/>
                        <a:pt x="6096" y="24193"/>
                      </a:cubicBezTo>
                      <a:cubicBezTo>
                        <a:pt x="10192" y="16288"/>
                        <a:pt x="16002" y="10287"/>
                        <a:pt x="23622" y="6191"/>
                      </a:cubicBezTo>
                      <a:cubicBezTo>
                        <a:pt x="31147" y="2096"/>
                        <a:pt x="40196" y="0"/>
                        <a:pt x="50482" y="0"/>
                      </a:cubicBezTo>
                      <a:cubicBezTo>
                        <a:pt x="67628" y="0"/>
                        <a:pt x="80581" y="7048"/>
                        <a:pt x="89249" y="21241"/>
                      </a:cubicBezTo>
                      <a:lnTo>
                        <a:pt x="71056" y="33623"/>
                      </a:lnTo>
                      <a:cubicBezTo>
                        <a:pt x="68294" y="29527"/>
                        <a:pt x="65437" y="26384"/>
                        <a:pt x="62294" y="24098"/>
                      </a:cubicBezTo>
                      <a:cubicBezTo>
                        <a:pt x="59150" y="21812"/>
                        <a:pt x="55245" y="20764"/>
                        <a:pt x="50482" y="20764"/>
                      </a:cubicBezTo>
                      <a:cubicBezTo>
                        <a:pt x="42958" y="20764"/>
                        <a:pt x="37243" y="23431"/>
                        <a:pt x="33338" y="28765"/>
                      </a:cubicBezTo>
                      <a:cubicBezTo>
                        <a:pt x="29432" y="34099"/>
                        <a:pt x="27432" y="41719"/>
                        <a:pt x="27432" y="51625"/>
                      </a:cubicBezTo>
                      <a:cubicBezTo>
                        <a:pt x="27432" y="61531"/>
                        <a:pt x="29432" y="69913"/>
                        <a:pt x="33528" y="75342"/>
                      </a:cubicBezTo>
                      <a:cubicBezTo>
                        <a:pt x="37624" y="80772"/>
                        <a:pt x="43339" y="83439"/>
                        <a:pt x="50673" y="83439"/>
                      </a:cubicBezTo>
                      <a:cubicBezTo>
                        <a:pt x="55626" y="83439"/>
                        <a:pt x="59912" y="82296"/>
                        <a:pt x="63532" y="80010"/>
                      </a:cubicBezTo>
                      <a:cubicBezTo>
                        <a:pt x="67151" y="77724"/>
                        <a:pt x="70961" y="74485"/>
                        <a:pt x="75057" y="70294"/>
                      </a:cubicBezTo>
                      <a:lnTo>
                        <a:pt x="90678" y="85344"/>
                      </a:lnTo>
                      <a:cubicBezTo>
                        <a:pt x="85820" y="91249"/>
                        <a:pt x="80010" y="95917"/>
                        <a:pt x="73152" y="99250"/>
                      </a:cubicBezTo>
                      <a:cubicBezTo>
                        <a:pt x="66294" y="102584"/>
                        <a:pt x="58483" y="104299"/>
                        <a:pt x="49625" y="104299"/>
                      </a:cubicBezTo>
                      <a:cubicBezTo>
                        <a:pt x="39053" y="104299"/>
                        <a:pt x="30004" y="102203"/>
                        <a:pt x="22574" y="97917"/>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1" name="Freeform: Shape 250">
                  <a:extLst>
                    <a:ext uri="{FF2B5EF4-FFF2-40B4-BE49-F238E27FC236}">
                      <a16:creationId xmlns:a16="http://schemas.microsoft.com/office/drawing/2014/main" id="{86C58803-D6D3-AD66-949D-3B6DD7375DE4}"/>
                    </a:ext>
                  </a:extLst>
                </p:cNvPr>
                <p:cNvSpPr/>
                <p:nvPr/>
              </p:nvSpPr>
              <p:spPr>
                <a:xfrm>
                  <a:off x="5907881" y="5059299"/>
                  <a:ext cx="91154" cy="138112"/>
                </a:xfrm>
                <a:custGeom>
                  <a:avLst/>
                  <a:gdLst>
                    <a:gd name="connsiteX0" fmla="*/ 0 w 91154"/>
                    <a:gd name="connsiteY0" fmla="*/ 0 h 138112"/>
                    <a:gd name="connsiteX1" fmla="*/ 26098 w 91154"/>
                    <a:gd name="connsiteY1" fmla="*/ 0 h 138112"/>
                    <a:gd name="connsiteX2" fmla="*/ 26098 w 91154"/>
                    <a:gd name="connsiteY2" fmla="*/ 37719 h 138112"/>
                    <a:gd name="connsiteX3" fmla="*/ 25337 w 91154"/>
                    <a:gd name="connsiteY3" fmla="*/ 55626 h 138112"/>
                    <a:gd name="connsiteX4" fmla="*/ 25718 w 91154"/>
                    <a:gd name="connsiteY4" fmla="*/ 55626 h 138112"/>
                    <a:gd name="connsiteX5" fmla="*/ 38957 w 91154"/>
                    <a:gd name="connsiteY5" fmla="*/ 40481 h 138112"/>
                    <a:gd name="connsiteX6" fmla="*/ 58103 w 91154"/>
                    <a:gd name="connsiteY6" fmla="*/ 35623 h 138112"/>
                    <a:gd name="connsiteX7" fmla="*/ 83248 w 91154"/>
                    <a:gd name="connsiteY7" fmla="*/ 46101 h 138112"/>
                    <a:gd name="connsiteX8" fmla="*/ 91154 w 91154"/>
                    <a:gd name="connsiteY8" fmla="*/ 74295 h 138112"/>
                    <a:gd name="connsiteX9" fmla="*/ 91154 w 91154"/>
                    <a:gd name="connsiteY9" fmla="*/ 138113 h 138112"/>
                    <a:gd name="connsiteX10" fmla="*/ 65151 w 91154"/>
                    <a:gd name="connsiteY10" fmla="*/ 138113 h 138112"/>
                    <a:gd name="connsiteX11" fmla="*/ 65151 w 91154"/>
                    <a:gd name="connsiteY11" fmla="*/ 81724 h 138112"/>
                    <a:gd name="connsiteX12" fmla="*/ 61341 w 91154"/>
                    <a:gd name="connsiteY12" fmla="*/ 64198 h 138112"/>
                    <a:gd name="connsiteX13" fmla="*/ 48196 w 91154"/>
                    <a:gd name="connsiteY13" fmla="*/ 58103 h 138112"/>
                    <a:gd name="connsiteX14" fmla="*/ 36862 w 91154"/>
                    <a:gd name="connsiteY14" fmla="*/ 61436 h 138112"/>
                    <a:gd name="connsiteX15" fmla="*/ 28956 w 91154"/>
                    <a:gd name="connsiteY15" fmla="*/ 70675 h 138112"/>
                    <a:gd name="connsiteX16" fmla="*/ 26098 w 91154"/>
                    <a:gd name="connsiteY16" fmla="*/ 84201 h 138112"/>
                    <a:gd name="connsiteX17" fmla="*/ 26098 w 91154"/>
                    <a:gd name="connsiteY17" fmla="*/ 138113 h 138112"/>
                    <a:gd name="connsiteX18" fmla="*/ 0 w 91154"/>
                    <a:gd name="connsiteY18" fmla="*/ 138113 h 138112"/>
                    <a:gd name="connsiteX19" fmla="*/ 0 w 91154"/>
                    <a:gd name="connsiteY19" fmla="*/ 0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154" h="138112">
                      <a:moveTo>
                        <a:pt x="0" y="0"/>
                      </a:moveTo>
                      <a:lnTo>
                        <a:pt x="26098" y="0"/>
                      </a:lnTo>
                      <a:lnTo>
                        <a:pt x="26098" y="37719"/>
                      </a:lnTo>
                      <a:cubicBezTo>
                        <a:pt x="26098" y="41910"/>
                        <a:pt x="25813" y="47911"/>
                        <a:pt x="25337" y="55626"/>
                      </a:cubicBezTo>
                      <a:lnTo>
                        <a:pt x="25718" y="55626"/>
                      </a:lnTo>
                      <a:cubicBezTo>
                        <a:pt x="29146" y="48768"/>
                        <a:pt x="33623" y="43720"/>
                        <a:pt x="38957" y="40481"/>
                      </a:cubicBezTo>
                      <a:cubicBezTo>
                        <a:pt x="44291" y="37243"/>
                        <a:pt x="50673" y="35623"/>
                        <a:pt x="58103" y="35623"/>
                      </a:cubicBezTo>
                      <a:cubicBezTo>
                        <a:pt x="69532" y="35623"/>
                        <a:pt x="77914" y="39148"/>
                        <a:pt x="83248" y="46101"/>
                      </a:cubicBezTo>
                      <a:cubicBezTo>
                        <a:pt x="88582" y="53149"/>
                        <a:pt x="91154" y="62484"/>
                        <a:pt x="91154" y="74295"/>
                      </a:cubicBezTo>
                      <a:lnTo>
                        <a:pt x="91154" y="138113"/>
                      </a:lnTo>
                      <a:lnTo>
                        <a:pt x="65151" y="138113"/>
                      </a:lnTo>
                      <a:lnTo>
                        <a:pt x="65151" y="81724"/>
                      </a:lnTo>
                      <a:cubicBezTo>
                        <a:pt x="65151" y="74200"/>
                        <a:pt x="63913" y="68294"/>
                        <a:pt x="61341" y="64198"/>
                      </a:cubicBezTo>
                      <a:cubicBezTo>
                        <a:pt x="58769" y="60103"/>
                        <a:pt x="54388" y="58103"/>
                        <a:pt x="48196" y="58103"/>
                      </a:cubicBezTo>
                      <a:cubicBezTo>
                        <a:pt x="44005" y="58103"/>
                        <a:pt x="40291" y="59246"/>
                        <a:pt x="36862" y="61436"/>
                      </a:cubicBezTo>
                      <a:cubicBezTo>
                        <a:pt x="33528" y="63627"/>
                        <a:pt x="30861" y="66675"/>
                        <a:pt x="28956" y="70675"/>
                      </a:cubicBezTo>
                      <a:cubicBezTo>
                        <a:pt x="27051" y="74676"/>
                        <a:pt x="26098" y="79153"/>
                        <a:pt x="26098" y="84201"/>
                      </a:cubicBezTo>
                      <a:lnTo>
                        <a:pt x="26098" y="138113"/>
                      </a:lnTo>
                      <a:lnTo>
                        <a:pt x="0" y="138113"/>
                      </a:lnTo>
                      <a:lnTo>
                        <a:pt x="0" y="0"/>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2" name="Freeform: Shape 251">
                  <a:extLst>
                    <a:ext uri="{FF2B5EF4-FFF2-40B4-BE49-F238E27FC236}">
                      <a16:creationId xmlns:a16="http://schemas.microsoft.com/office/drawing/2014/main" id="{2FCA2644-B02C-EC6D-8936-55BDCA986612}"/>
                    </a:ext>
                  </a:extLst>
                </p:cNvPr>
                <p:cNvSpPr/>
                <p:nvPr/>
              </p:nvSpPr>
              <p:spPr>
                <a:xfrm>
                  <a:off x="6023609" y="5094636"/>
                  <a:ext cx="91916" cy="102679"/>
                </a:xfrm>
                <a:custGeom>
                  <a:avLst/>
                  <a:gdLst>
                    <a:gd name="connsiteX0" fmla="*/ 667 w 91916"/>
                    <a:gd name="connsiteY0" fmla="*/ 24670 h 102679"/>
                    <a:gd name="connsiteX1" fmla="*/ 476 w 91916"/>
                    <a:gd name="connsiteY1" fmla="*/ 11430 h 102679"/>
                    <a:gd name="connsiteX2" fmla="*/ 0 w 91916"/>
                    <a:gd name="connsiteY2" fmla="*/ 2191 h 102679"/>
                    <a:gd name="connsiteX3" fmla="*/ 24955 w 91916"/>
                    <a:gd name="connsiteY3" fmla="*/ 2191 h 102679"/>
                    <a:gd name="connsiteX4" fmla="*/ 25718 w 91916"/>
                    <a:gd name="connsiteY4" fmla="*/ 10382 h 102679"/>
                    <a:gd name="connsiteX5" fmla="*/ 26099 w 91916"/>
                    <a:gd name="connsiteY5" fmla="*/ 20193 h 102679"/>
                    <a:gd name="connsiteX6" fmla="*/ 26479 w 91916"/>
                    <a:gd name="connsiteY6" fmla="*/ 20193 h 102679"/>
                    <a:gd name="connsiteX7" fmla="*/ 39814 w 91916"/>
                    <a:gd name="connsiteY7" fmla="*/ 4953 h 102679"/>
                    <a:gd name="connsiteX8" fmla="*/ 58864 w 91916"/>
                    <a:gd name="connsiteY8" fmla="*/ 0 h 102679"/>
                    <a:gd name="connsiteX9" fmla="*/ 84011 w 91916"/>
                    <a:gd name="connsiteY9" fmla="*/ 10573 h 102679"/>
                    <a:gd name="connsiteX10" fmla="*/ 91916 w 91916"/>
                    <a:gd name="connsiteY10" fmla="*/ 38862 h 102679"/>
                    <a:gd name="connsiteX11" fmla="*/ 91916 w 91916"/>
                    <a:gd name="connsiteY11" fmla="*/ 102679 h 102679"/>
                    <a:gd name="connsiteX12" fmla="*/ 65913 w 91916"/>
                    <a:gd name="connsiteY12" fmla="*/ 102679 h 102679"/>
                    <a:gd name="connsiteX13" fmla="*/ 65913 w 91916"/>
                    <a:gd name="connsiteY13" fmla="*/ 46292 h 102679"/>
                    <a:gd name="connsiteX14" fmla="*/ 62103 w 91916"/>
                    <a:gd name="connsiteY14" fmla="*/ 28670 h 102679"/>
                    <a:gd name="connsiteX15" fmla="*/ 48959 w 91916"/>
                    <a:gd name="connsiteY15" fmla="*/ 22479 h 102679"/>
                    <a:gd name="connsiteX16" fmla="*/ 37624 w 91916"/>
                    <a:gd name="connsiteY16" fmla="*/ 25813 h 102679"/>
                    <a:gd name="connsiteX17" fmla="*/ 29718 w 91916"/>
                    <a:gd name="connsiteY17" fmla="*/ 35147 h 102679"/>
                    <a:gd name="connsiteX18" fmla="*/ 26861 w 91916"/>
                    <a:gd name="connsiteY18" fmla="*/ 48768 h 102679"/>
                    <a:gd name="connsiteX19" fmla="*/ 26861 w 91916"/>
                    <a:gd name="connsiteY19" fmla="*/ 102679 h 102679"/>
                    <a:gd name="connsiteX20" fmla="*/ 762 w 91916"/>
                    <a:gd name="connsiteY20" fmla="*/ 102679 h 102679"/>
                    <a:gd name="connsiteX21" fmla="*/ 762 w 91916"/>
                    <a:gd name="connsiteY21" fmla="*/ 24575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16" h="102679">
                      <a:moveTo>
                        <a:pt x="667" y="24670"/>
                      </a:moveTo>
                      <a:cubicBezTo>
                        <a:pt x="667" y="20384"/>
                        <a:pt x="667" y="16002"/>
                        <a:pt x="476" y="11430"/>
                      </a:cubicBezTo>
                      <a:cubicBezTo>
                        <a:pt x="286" y="6858"/>
                        <a:pt x="191" y="3810"/>
                        <a:pt x="0" y="2191"/>
                      </a:cubicBezTo>
                      <a:lnTo>
                        <a:pt x="24955" y="2191"/>
                      </a:lnTo>
                      <a:cubicBezTo>
                        <a:pt x="25241" y="3524"/>
                        <a:pt x="25432" y="6287"/>
                        <a:pt x="25718" y="10382"/>
                      </a:cubicBezTo>
                      <a:cubicBezTo>
                        <a:pt x="26003" y="14478"/>
                        <a:pt x="26099" y="17812"/>
                        <a:pt x="26099" y="20193"/>
                      </a:cubicBezTo>
                      <a:lnTo>
                        <a:pt x="26479" y="20193"/>
                      </a:lnTo>
                      <a:cubicBezTo>
                        <a:pt x="30004" y="13335"/>
                        <a:pt x="34480" y="8192"/>
                        <a:pt x="39814" y="4953"/>
                      </a:cubicBezTo>
                      <a:cubicBezTo>
                        <a:pt x="45149" y="1619"/>
                        <a:pt x="51530" y="0"/>
                        <a:pt x="58864" y="0"/>
                      </a:cubicBezTo>
                      <a:cubicBezTo>
                        <a:pt x="70295" y="0"/>
                        <a:pt x="78677" y="3524"/>
                        <a:pt x="84011" y="10573"/>
                      </a:cubicBezTo>
                      <a:cubicBezTo>
                        <a:pt x="89345" y="17621"/>
                        <a:pt x="91916" y="27051"/>
                        <a:pt x="91916" y="38862"/>
                      </a:cubicBezTo>
                      <a:lnTo>
                        <a:pt x="91916" y="102679"/>
                      </a:lnTo>
                      <a:lnTo>
                        <a:pt x="65913" y="102679"/>
                      </a:lnTo>
                      <a:lnTo>
                        <a:pt x="65913" y="46292"/>
                      </a:lnTo>
                      <a:cubicBezTo>
                        <a:pt x="65913" y="38767"/>
                        <a:pt x="64675" y="32861"/>
                        <a:pt x="62103" y="28670"/>
                      </a:cubicBezTo>
                      <a:cubicBezTo>
                        <a:pt x="59531" y="24479"/>
                        <a:pt x="55150" y="22479"/>
                        <a:pt x="48959" y="22479"/>
                      </a:cubicBezTo>
                      <a:cubicBezTo>
                        <a:pt x="44768" y="22479"/>
                        <a:pt x="40958" y="23622"/>
                        <a:pt x="37624" y="25813"/>
                      </a:cubicBezTo>
                      <a:cubicBezTo>
                        <a:pt x="34290" y="28004"/>
                        <a:pt x="31623" y="31147"/>
                        <a:pt x="29718" y="35147"/>
                      </a:cubicBezTo>
                      <a:cubicBezTo>
                        <a:pt x="27813" y="39148"/>
                        <a:pt x="26861" y="43720"/>
                        <a:pt x="26861" y="48768"/>
                      </a:cubicBezTo>
                      <a:lnTo>
                        <a:pt x="26861" y="102679"/>
                      </a:lnTo>
                      <a:lnTo>
                        <a:pt x="762" y="102679"/>
                      </a:lnTo>
                      <a:lnTo>
                        <a:pt x="762" y="24575"/>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3" name="Freeform: Shape 252">
                  <a:extLst>
                    <a:ext uri="{FF2B5EF4-FFF2-40B4-BE49-F238E27FC236}">
                      <a16:creationId xmlns:a16="http://schemas.microsoft.com/office/drawing/2014/main" id="{5BAA64DE-81E9-7DB6-023C-815342F656ED}"/>
                    </a:ext>
                  </a:extLst>
                </p:cNvPr>
                <p:cNvSpPr/>
                <p:nvPr/>
              </p:nvSpPr>
              <p:spPr>
                <a:xfrm>
                  <a:off x="6134766" y="5095113"/>
                  <a:ext cx="101441" cy="104393"/>
                </a:xfrm>
                <a:custGeom>
                  <a:avLst/>
                  <a:gdLst>
                    <a:gd name="connsiteX0" fmla="*/ 23146 w 101441"/>
                    <a:gd name="connsiteY0" fmla="*/ 97346 h 104393"/>
                    <a:gd name="connsiteX1" fmla="*/ 5905 w 101441"/>
                    <a:gd name="connsiteY1" fmla="*/ 78581 h 104393"/>
                    <a:gd name="connsiteX2" fmla="*/ 0 w 101441"/>
                    <a:gd name="connsiteY2" fmla="*/ 51911 h 104393"/>
                    <a:gd name="connsiteX3" fmla="*/ 5715 w 101441"/>
                    <a:gd name="connsiteY3" fmla="*/ 25717 h 104393"/>
                    <a:gd name="connsiteX4" fmla="*/ 22860 w 101441"/>
                    <a:gd name="connsiteY4" fmla="*/ 6953 h 104393"/>
                    <a:gd name="connsiteX5" fmla="*/ 50863 w 101441"/>
                    <a:gd name="connsiteY5" fmla="*/ 0 h 104393"/>
                    <a:gd name="connsiteX6" fmla="*/ 79534 w 101441"/>
                    <a:gd name="connsiteY6" fmla="*/ 6953 h 104393"/>
                    <a:gd name="connsiteX7" fmla="*/ 96107 w 101441"/>
                    <a:gd name="connsiteY7" fmla="*/ 25527 h 104393"/>
                    <a:gd name="connsiteX8" fmla="*/ 101441 w 101441"/>
                    <a:gd name="connsiteY8" fmla="*/ 52006 h 104393"/>
                    <a:gd name="connsiteX9" fmla="*/ 95631 w 101441"/>
                    <a:gd name="connsiteY9" fmla="*/ 78676 h 104393"/>
                    <a:gd name="connsiteX10" fmla="*/ 78296 w 101441"/>
                    <a:gd name="connsiteY10" fmla="*/ 97441 h 104393"/>
                    <a:gd name="connsiteX11" fmla="*/ 50292 w 101441"/>
                    <a:gd name="connsiteY11" fmla="*/ 104394 h 104393"/>
                    <a:gd name="connsiteX12" fmla="*/ 23050 w 101441"/>
                    <a:gd name="connsiteY12" fmla="*/ 97536 h 104393"/>
                    <a:gd name="connsiteX13" fmla="*/ 67913 w 101441"/>
                    <a:gd name="connsiteY13" fmla="*/ 75342 h 104393"/>
                    <a:gd name="connsiteX14" fmla="*/ 74104 w 101441"/>
                    <a:gd name="connsiteY14" fmla="*/ 51911 h 104393"/>
                    <a:gd name="connsiteX15" fmla="*/ 68199 w 101441"/>
                    <a:gd name="connsiteY15" fmla="*/ 28765 h 104393"/>
                    <a:gd name="connsiteX16" fmla="*/ 51149 w 101441"/>
                    <a:gd name="connsiteY16" fmla="*/ 20669 h 104393"/>
                    <a:gd name="connsiteX17" fmla="*/ 33433 w 101441"/>
                    <a:gd name="connsiteY17" fmla="*/ 28765 h 104393"/>
                    <a:gd name="connsiteX18" fmla="*/ 27337 w 101441"/>
                    <a:gd name="connsiteY18" fmla="*/ 51911 h 104393"/>
                    <a:gd name="connsiteX19" fmla="*/ 30194 w 101441"/>
                    <a:gd name="connsiteY19" fmla="*/ 68961 h 104393"/>
                    <a:gd name="connsiteX20" fmla="*/ 38100 w 101441"/>
                    <a:gd name="connsiteY20" fmla="*/ 79819 h 104393"/>
                    <a:gd name="connsiteX21" fmla="*/ 50006 w 101441"/>
                    <a:gd name="connsiteY21" fmla="*/ 83534 h 104393"/>
                    <a:gd name="connsiteX22" fmla="*/ 67913 w 101441"/>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1" h="104393">
                      <a:moveTo>
                        <a:pt x="23146" y="97346"/>
                      </a:moveTo>
                      <a:cubicBezTo>
                        <a:pt x="15526" y="92773"/>
                        <a:pt x="9811"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8" y="11525"/>
                        <a:pt x="92583" y="17812"/>
                        <a:pt x="96107" y="25527"/>
                      </a:cubicBezTo>
                      <a:cubicBezTo>
                        <a:pt x="99631" y="33338"/>
                        <a:pt x="101441" y="42100"/>
                        <a:pt x="101441" y="52006"/>
                      </a:cubicBezTo>
                      <a:cubicBezTo>
                        <a:pt x="101441" y="61913"/>
                        <a:pt x="99536" y="70771"/>
                        <a:pt x="95631" y="78676"/>
                      </a:cubicBezTo>
                      <a:cubicBezTo>
                        <a:pt x="91726" y="86582"/>
                        <a:pt x="86011" y="92869"/>
                        <a:pt x="78296" y="97441"/>
                      </a:cubicBezTo>
                      <a:cubicBezTo>
                        <a:pt x="70580" y="102013"/>
                        <a:pt x="61246" y="104394"/>
                        <a:pt x="50292" y="104394"/>
                      </a:cubicBezTo>
                      <a:cubicBezTo>
                        <a:pt x="39338" y="104394"/>
                        <a:pt x="30671" y="102108"/>
                        <a:pt x="23050" y="97536"/>
                      </a:cubicBezTo>
                      <a:close/>
                      <a:moveTo>
                        <a:pt x="67913" y="75342"/>
                      </a:moveTo>
                      <a:cubicBezTo>
                        <a:pt x="72104" y="69913"/>
                        <a:pt x="74104" y="62103"/>
                        <a:pt x="74104" y="51911"/>
                      </a:cubicBezTo>
                      <a:cubicBezTo>
                        <a:pt x="74104" y="41719"/>
                        <a:pt x="72104" y="34099"/>
                        <a:pt x="68199" y="28765"/>
                      </a:cubicBezTo>
                      <a:cubicBezTo>
                        <a:pt x="64294" y="23431"/>
                        <a:pt x="58579" y="20669"/>
                        <a:pt x="51149" y="20669"/>
                      </a:cubicBezTo>
                      <a:cubicBezTo>
                        <a:pt x="43720" y="20669"/>
                        <a:pt x="37529" y="23336"/>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4" name="Freeform: Shape 253">
                  <a:extLst>
                    <a:ext uri="{FF2B5EF4-FFF2-40B4-BE49-F238E27FC236}">
                      <a16:creationId xmlns:a16="http://schemas.microsoft.com/office/drawing/2014/main" id="{59543C17-C108-B615-7014-F93652F90DD0}"/>
                    </a:ext>
                  </a:extLst>
                </p:cNvPr>
                <p:cNvSpPr/>
                <p:nvPr/>
              </p:nvSpPr>
              <p:spPr>
                <a:xfrm>
                  <a:off x="6256115" y="5059394"/>
                  <a:ext cx="40671" cy="139445"/>
                </a:xfrm>
                <a:custGeom>
                  <a:avLst/>
                  <a:gdLst>
                    <a:gd name="connsiteX0" fmla="*/ 6572 w 40671"/>
                    <a:gd name="connsiteY0" fmla="*/ 132397 h 139445"/>
                    <a:gd name="connsiteX1" fmla="*/ 0 w 40671"/>
                    <a:gd name="connsiteY1" fmla="*/ 113728 h 139445"/>
                    <a:gd name="connsiteX2" fmla="*/ 0 w 40671"/>
                    <a:gd name="connsiteY2" fmla="*/ 0 h 139445"/>
                    <a:gd name="connsiteX3" fmla="*/ 26098 w 40671"/>
                    <a:gd name="connsiteY3" fmla="*/ 0 h 139445"/>
                    <a:gd name="connsiteX4" fmla="*/ 26098 w 40671"/>
                    <a:gd name="connsiteY4" fmla="*/ 107251 h 139445"/>
                    <a:gd name="connsiteX5" fmla="*/ 26765 w 40671"/>
                    <a:gd name="connsiteY5" fmla="*/ 114014 h 139445"/>
                    <a:gd name="connsiteX6" fmla="*/ 29337 w 40671"/>
                    <a:gd name="connsiteY6" fmla="*/ 117443 h 139445"/>
                    <a:gd name="connsiteX7" fmla="*/ 34957 w 40671"/>
                    <a:gd name="connsiteY7" fmla="*/ 118491 h 139445"/>
                    <a:gd name="connsiteX8" fmla="*/ 39719 w 40671"/>
                    <a:gd name="connsiteY8" fmla="*/ 117919 h 139445"/>
                    <a:gd name="connsiteX9" fmla="*/ 40672 w 40671"/>
                    <a:gd name="connsiteY9" fmla="*/ 138113 h 139445"/>
                    <a:gd name="connsiteX10" fmla="*/ 26765 w 40671"/>
                    <a:gd name="connsiteY10" fmla="*/ 139446 h 139445"/>
                    <a:gd name="connsiteX11" fmla="*/ 6477 w 40671"/>
                    <a:gd name="connsiteY11" fmla="*/ 132493 h 1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71" h="139445">
                      <a:moveTo>
                        <a:pt x="6572" y="132397"/>
                      </a:moveTo>
                      <a:cubicBezTo>
                        <a:pt x="2191" y="127730"/>
                        <a:pt x="0" y="121539"/>
                        <a:pt x="0" y="113728"/>
                      </a:cubicBezTo>
                      <a:lnTo>
                        <a:pt x="0" y="0"/>
                      </a:lnTo>
                      <a:lnTo>
                        <a:pt x="26098" y="0"/>
                      </a:lnTo>
                      <a:lnTo>
                        <a:pt x="26098" y="107251"/>
                      </a:lnTo>
                      <a:cubicBezTo>
                        <a:pt x="26098" y="110204"/>
                        <a:pt x="26289" y="112395"/>
                        <a:pt x="26765" y="114014"/>
                      </a:cubicBezTo>
                      <a:cubicBezTo>
                        <a:pt x="27242" y="115633"/>
                        <a:pt x="28099" y="116776"/>
                        <a:pt x="29337" y="117443"/>
                      </a:cubicBezTo>
                      <a:cubicBezTo>
                        <a:pt x="30575" y="118110"/>
                        <a:pt x="32480" y="118491"/>
                        <a:pt x="34957" y="118491"/>
                      </a:cubicBezTo>
                      <a:cubicBezTo>
                        <a:pt x="36481" y="118491"/>
                        <a:pt x="38005" y="118300"/>
                        <a:pt x="39719" y="117919"/>
                      </a:cubicBezTo>
                      <a:lnTo>
                        <a:pt x="40672" y="138113"/>
                      </a:lnTo>
                      <a:cubicBezTo>
                        <a:pt x="36195" y="138970"/>
                        <a:pt x="31623" y="139446"/>
                        <a:pt x="26765" y="139446"/>
                      </a:cubicBezTo>
                      <a:cubicBezTo>
                        <a:pt x="17621" y="139446"/>
                        <a:pt x="10859" y="137160"/>
                        <a:pt x="6477" y="132493"/>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5" name="Freeform: Shape 254">
                  <a:extLst>
                    <a:ext uri="{FF2B5EF4-FFF2-40B4-BE49-F238E27FC236}">
                      <a16:creationId xmlns:a16="http://schemas.microsoft.com/office/drawing/2014/main" id="{034C91C4-DF00-0B0F-0610-C95648A12F47}"/>
                    </a:ext>
                  </a:extLst>
                </p:cNvPr>
                <p:cNvSpPr/>
                <p:nvPr/>
              </p:nvSpPr>
              <p:spPr>
                <a:xfrm>
                  <a:off x="6307169" y="5095113"/>
                  <a:ext cx="101441" cy="104393"/>
                </a:xfrm>
                <a:custGeom>
                  <a:avLst/>
                  <a:gdLst>
                    <a:gd name="connsiteX0" fmla="*/ 23146 w 101441"/>
                    <a:gd name="connsiteY0" fmla="*/ 97346 h 104393"/>
                    <a:gd name="connsiteX1" fmla="*/ 5905 w 101441"/>
                    <a:gd name="connsiteY1" fmla="*/ 78581 h 104393"/>
                    <a:gd name="connsiteX2" fmla="*/ 0 w 101441"/>
                    <a:gd name="connsiteY2" fmla="*/ 51911 h 104393"/>
                    <a:gd name="connsiteX3" fmla="*/ 5715 w 101441"/>
                    <a:gd name="connsiteY3" fmla="*/ 25717 h 104393"/>
                    <a:gd name="connsiteX4" fmla="*/ 22860 w 101441"/>
                    <a:gd name="connsiteY4" fmla="*/ 6953 h 104393"/>
                    <a:gd name="connsiteX5" fmla="*/ 50863 w 101441"/>
                    <a:gd name="connsiteY5" fmla="*/ 0 h 104393"/>
                    <a:gd name="connsiteX6" fmla="*/ 79534 w 101441"/>
                    <a:gd name="connsiteY6" fmla="*/ 6953 h 104393"/>
                    <a:gd name="connsiteX7" fmla="*/ 96107 w 101441"/>
                    <a:gd name="connsiteY7" fmla="*/ 25527 h 104393"/>
                    <a:gd name="connsiteX8" fmla="*/ 101441 w 101441"/>
                    <a:gd name="connsiteY8" fmla="*/ 52006 h 104393"/>
                    <a:gd name="connsiteX9" fmla="*/ 95631 w 101441"/>
                    <a:gd name="connsiteY9" fmla="*/ 78676 h 104393"/>
                    <a:gd name="connsiteX10" fmla="*/ 78296 w 101441"/>
                    <a:gd name="connsiteY10" fmla="*/ 97441 h 104393"/>
                    <a:gd name="connsiteX11" fmla="*/ 50292 w 101441"/>
                    <a:gd name="connsiteY11" fmla="*/ 104394 h 104393"/>
                    <a:gd name="connsiteX12" fmla="*/ 23050 w 101441"/>
                    <a:gd name="connsiteY12" fmla="*/ 97536 h 104393"/>
                    <a:gd name="connsiteX13" fmla="*/ 67913 w 101441"/>
                    <a:gd name="connsiteY13" fmla="*/ 75342 h 104393"/>
                    <a:gd name="connsiteX14" fmla="*/ 74104 w 101441"/>
                    <a:gd name="connsiteY14" fmla="*/ 51911 h 104393"/>
                    <a:gd name="connsiteX15" fmla="*/ 68199 w 101441"/>
                    <a:gd name="connsiteY15" fmla="*/ 28765 h 104393"/>
                    <a:gd name="connsiteX16" fmla="*/ 51149 w 101441"/>
                    <a:gd name="connsiteY16" fmla="*/ 20669 h 104393"/>
                    <a:gd name="connsiteX17" fmla="*/ 33433 w 101441"/>
                    <a:gd name="connsiteY17" fmla="*/ 28765 h 104393"/>
                    <a:gd name="connsiteX18" fmla="*/ 27337 w 101441"/>
                    <a:gd name="connsiteY18" fmla="*/ 51911 h 104393"/>
                    <a:gd name="connsiteX19" fmla="*/ 30194 w 101441"/>
                    <a:gd name="connsiteY19" fmla="*/ 68961 h 104393"/>
                    <a:gd name="connsiteX20" fmla="*/ 38100 w 101441"/>
                    <a:gd name="connsiteY20" fmla="*/ 79819 h 104393"/>
                    <a:gd name="connsiteX21" fmla="*/ 50006 w 101441"/>
                    <a:gd name="connsiteY21" fmla="*/ 83534 h 104393"/>
                    <a:gd name="connsiteX22" fmla="*/ 67913 w 101441"/>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1" h="104393">
                      <a:moveTo>
                        <a:pt x="23146" y="97346"/>
                      </a:moveTo>
                      <a:cubicBezTo>
                        <a:pt x="15526" y="92773"/>
                        <a:pt x="9811"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8" y="11525"/>
                        <a:pt x="92583" y="17812"/>
                        <a:pt x="96107" y="25527"/>
                      </a:cubicBezTo>
                      <a:cubicBezTo>
                        <a:pt x="99631" y="33338"/>
                        <a:pt x="101441" y="42100"/>
                        <a:pt x="101441" y="52006"/>
                      </a:cubicBezTo>
                      <a:cubicBezTo>
                        <a:pt x="101441" y="61913"/>
                        <a:pt x="99536" y="70771"/>
                        <a:pt x="95631" y="78676"/>
                      </a:cubicBezTo>
                      <a:cubicBezTo>
                        <a:pt x="91726" y="86582"/>
                        <a:pt x="86011" y="92869"/>
                        <a:pt x="78296" y="97441"/>
                      </a:cubicBezTo>
                      <a:cubicBezTo>
                        <a:pt x="70580" y="102013"/>
                        <a:pt x="61246" y="104394"/>
                        <a:pt x="50292" y="104394"/>
                      </a:cubicBezTo>
                      <a:cubicBezTo>
                        <a:pt x="39338" y="104394"/>
                        <a:pt x="30671" y="102108"/>
                        <a:pt x="23050" y="97536"/>
                      </a:cubicBezTo>
                      <a:close/>
                      <a:moveTo>
                        <a:pt x="67913" y="75342"/>
                      </a:moveTo>
                      <a:cubicBezTo>
                        <a:pt x="72104" y="69913"/>
                        <a:pt x="74104" y="62103"/>
                        <a:pt x="74104" y="51911"/>
                      </a:cubicBezTo>
                      <a:cubicBezTo>
                        <a:pt x="74104" y="41719"/>
                        <a:pt x="72104" y="34099"/>
                        <a:pt x="68199" y="28765"/>
                      </a:cubicBezTo>
                      <a:cubicBezTo>
                        <a:pt x="64294" y="23431"/>
                        <a:pt x="58579" y="20669"/>
                        <a:pt x="51149" y="20669"/>
                      </a:cubicBezTo>
                      <a:cubicBezTo>
                        <a:pt x="43720" y="20669"/>
                        <a:pt x="37528" y="23336"/>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6" name="Freeform: Shape 255">
                  <a:extLst>
                    <a:ext uri="{FF2B5EF4-FFF2-40B4-BE49-F238E27FC236}">
                      <a16:creationId xmlns:a16="http://schemas.microsoft.com/office/drawing/2014/main" id="{FF594500-ED51-CAD0-2D09-A5E9BC0024DC}"/>
                    </a:ext>
                  </a:extLst>
                </p:cNvPr>
                <p:cNvSpPr/>
                <p:nvPr/>
              </p:nvSpPr>
              <p:spPr>
                <a:xfrm>
                  <a:off x="6421755" y="5087588"/>
                  <a:ext cx="101440" cy="149542"/>
                </a:xfrm>
                <a:custGeom>
                  <a:avLst/>
                  <a:gdLst>
                    <a:gd name="connsiteX0" fmla="*/ 80486 w 101440"/>
                    <a:gd name="connsiteY0" fmla="*/ 90392 h 149542"/>
                    <a:gd name="connsiteX1" fmla="*/ 95535 w 101440"/>
                    <a:gd name="connsiteY1" fmla="*/ 98584 h 149542"/>
                    <a:gd name="connsiteX2" fmla="*/ 101441 w 101440"/>
                    <a:gd name="connsiteY2" fmla="*/ 118015 h 149542"/>
                    <a:gd name="connsiteX3" fmla="*/ 88678 w 101440"/>
                    <a:gd name="connsiteY3" fmla="*/ 141732 h 149542"/>
                    <a:gd name="connsiteX4" fmla="*/ 48292 w 101440"/>
                    <a:gd name="connsiteY4" fmla="*/ 149542 h 149542"/>
                    <a:gd name="connsiteX5" fmla="*/ 20288 w 101440"/>
                    <a:gd name="connsiteY5" fmla="*/ 147161 h 149542"/>
                    <a:gd name="connsiteX6" fmla="*/ 4858 w 101440"/>
                    <a:gd name="connsiteY6" fmla="*/ 139351 h 149542"/>
                    <a:gd name="connsiteX7" fmla="*/ 0 w 101440"/>
                    <a:gd name="connsiteY7" fmla="*/ 124778 h 149542"/>
                    <a:gd name="connsiteX8" fmla="*/ 3334 w 101440"/>
                    <a:gd name="connsiteY8" fmla="*/ 113252 h 149542"/>
                    <a:gd name="connsiteX9" fmla="*/ 13240 w 101440"/>
                    <a:gd name="connsiteY9" fmla="*/ 103537 h 149542"/>
                    <a:gd name="connsiteX10" fmla="*/ 7048 w 101440"/>
                    <a:gd name="connsiteY10" fmla="*/ 89345 h 149542"/>
                    <a:gd name="connsiteX11" fmla="*/ 10192 w 101440"/>
                    <a:gd name="connsiteY11" fmla="*/ 77914 h 149542"/>
                    <a:gd name="connsiteX12" fmla="*/ 19335 w 101440"/>
                    <a:gd name="connsiteY12" fmla="*/ 68199 h 149542"/>
                    <a:gd name="connsiteX13" fmla="*/ 8572 w 101440"/>
                    <a:gd name="connsiteY13" fmla="*/ 57055 h 149542"/>
                    <a:gd name="connsiteX14" fmla="*/ 4858 w 101440"/>
                    <a:gd name="connsiteY14" fmla="*/ 41338 h 149542"/>
                    <a:gd name="connsiteX15" fmla="*/ 9144 w 101440"/>
                    <a:gd name="connsiteY15" fmla="*/ 24003 h 149542"/>
                    <a:gd name="connsiteX16" fmla="*/ 22955 w 101440"/>
                    <a:gd name="connsiteY16" fmla="*/ 11906 h 149542"/>
                    <a:gd name="connsiteX17" fmla="*/ 47054 w 101440"/>
                    <a:gd name="connsiteY17" fmla="*/ 7429 h 149542"/>
                    <a:gd name="connsiteX18" fmla="*/ 72771 w 101440"/>
                    <a:gd name="connsiteY18" fmla="*/ 13049 h 149542"/>
                    <a:gd name="connsiteX19" fmla="*/ 83439 w 101440"/>
                    <a:gd name="connsiteY19" fmla="*/ 3238 h 149542"/>
                    <a:gd name="connsiteX20" fmla="*/ 97250 w 101440"/>
                    <a:gd name="connsiteY20" fmla="*/ 0 h 149542"/>
                    <a:gd name="connsiteX21" fmla="*/ 97631 w 101440"/>
                    <a:gd name="connsiteY21" fmla="*/ 0 h 149542"/>
                    <a:gd name="connsiteX22" fmla="*/ 98584 w 101440"/>
                    <a:gd name="connsiteY22" fmla="*/ 21241 h 149542"/>
                    <a:gd name="connsiteX23" fmla="*/ 98203 w 101440"/>
                    <a:gd name="connsiteY23" fmla="*/ 21241 h 149542"/>
                    <a:gd name="connsiteX24" fmla="*/ 84201 w 101440"/>
                    <a:gd name="connsiteY24" fmla="*/ 23241 h 149542"/>
                    <a:gd name="connsiteX25" fmla="*/ 89154 w 101440"/>
                    <a:gd name="connsiteY25" fmla="*/ 41338 h 149542"/>
                    <a:gd name="connsiteX26" fmla="*/ 84677 w 101440"/>
                    <a:gd name="connsiteY26" fmla="*/ 58293 h 149542"/>
                    <a:gd name="connsiteX27" fmla="*/ 70675 w 101440"/>
                    <a:gd name="connsiteY27" fmla="*/ 70199 h 149542"/>
                    <a:gd name="connsiteX28" fmla="*/ 46672 w 101440"/>
                    <a:gd name="connsiteY28" fmla="*/ 74581 h 149542"/>
                    <a:gd name="connsiteX29" fmla="*/ 34004 w 101440"/>
                    <a:gd name="connsiteY29" fmla="*/ 73438 h 149542"/>
                    <a:gd name="connsiteX30" fmla="*/ 31052 w 101440"/>
                    <a:gd name="connsiteY30" fmla="*/ 76962 h 149542"/>
                    <a:gd name="connsiteX31" fmla="*/ 30099 w 101440"/>
                    <a:gd name="connsiteY31" fmla="*/ 80486 h 149542"/>
                    <a:gd name="connsiteX32" fmla="*/ 32099 w 101440"/>
                    <a:gd name="connsiteY32" fmla="*/ 84296 h 149542"/>
                    <a:gd name="connsiteX33" fmla="*/ 37719 w 101440"/>
                    <a:gd name="connsiteY33" fmla="*/ 86011 h 149542"/>
                    <a:gd name="connsiteX34" fmla="*/ 49339 w 101440"/>
                    <a:gd name="connsiteY34" fmla="*/ 86963 h 149542"/>
                    <a:gd name="connsiteX35" fmla="*/ 54007 w 101440"/>
                    <a:gd name="connsiteY35" fmla="*/ 87249 h 149542"/>
                    <a:gd name="connsiteX36" fmla="*/ 80772 w 101440"/>
                    <a:gd name="connsiteY36" fmla="*/ 90297 h 149542"/>
                    <a:gd name="connsiteX37" fmla="*/ 69818 w 101440"/>
                    <a:gd name="connsiteY37" fmla="*/ 128683 h 149542"/>
                    <a:gd name="connsiteX38" fmla="*/ 76390 w 101440"/>
                    <a:gd name="connsiteY38" fmla="*/ 121253 h 149542"/>
                    <a:gd name="connsiteX39" fmla="*/ 73723 w 101440"/>
                    <a:gd name="connsiteY39" fmla="*/ 115729 h 149542"/>
                    <a:gd name="connsiteX40" fmla="*/ 65817 w 101440"/>
                    <a:gd name="connsiteY40" fmla="*/ 113157 h 149542"/>
                    <a:gd name="connsiteX41" fmla="*/ 49244 w 101440"/>
                    <a:gd name="connsiteY41" fmla="*/ 111538 h 149542"/>
                    <a:gd name="connsiteX42" fmla="*/ 45529 w 101440"/>
                    <a:gd name="connsiteY42" fmla="*/ 111252 h 149542"/>
                    <a:gd name="connsiteX43" fmla="*/ 38767 w 101440"/>
                    <a:gd name="connsiteY43" fmla="*/ 110776 h 149542"/>
                    <a:gd name="connsiteX44" fmla="*/ 28099 w 101440"/>
                    <a:gd name="connsiteY44" fmla="*/ 109442 h 149542"/>
                    <a:gd name="connsiteX45" fmla="*/ 24765 w 101440"/>
                    <a:gd name="connsiteY45" fmla="*/ 114967 h 149542"/>
                    <a:gd name="connsiteX46" fmla="*/ 23717 w 101440"/>
                    <a:gd name="connsiteY46" fmla="*/ 120967 h 149542"/>
                    <a:gd name="connsiteX47" fmla="*/ 26384 w 101440"/>
                    <a:gd name="connsiteY47" fmla="*/ 127254 h 149542"/>
                    <a:gd name="connsiteX48" fmla="*/ 34385 w 101440"/>
                    <a:gd name="connsiteY48" fmla="*/ 130112 h 149542"/>
                    <a:gd name="connsiteX49" fmla="*/ 49339 w 101440"/>
                    <a:gd name="connsiteY49" fmla="*/ 130778 h 149542"/>
                    <a:gd name="connsiteX50" fmla="*/ 70009 w 101440"/>
                    <a:gd name="connsiteY50" fmla="*/ 128683 h 149542"/>
                    <a:gd name="connsiteX51" fmla="*/ 33909 w 101440"/>
                    <a:gd name="connsiteY51" fmla="*/ 29432 h 149542"/>
                    <a:gd name="connsiteX52" fmla="*/ 29623 w 101440"/>
                    <a:gd name="connsiteY52" fmla="*/ 41338 h 149542"/>
                    <a:gd name="connsiteX53" fmla="*/ 33909 w 101440"/>
                    <a:gd name="connsiteY53" fmla="*/ 52864 h 149542"/>
                    <a:gd name="connsiteX54" fmla="*/ 46291 w 101440"/>
                    <a:gd name="connsiteY54" fmla="*/ 56959 h 149542"/>
                    <a:gd name="connsiteX55" fmla="*/ 60103 w 101440"/>
                    <a:gd name="connsiteY55" fmla="*/ 52864 h 149542"/>
                    <a:gd name="connsiteX56" fmla="*/ 64198 w 101440"/>
                    <a:gd name="connsiteY56" fmla="*/ 41338 h 149542"/>
                    <a:gd name="connsiteX57" fmla="*/ 60007 w 101440"/>
                    <a:gd name="connsiteY57" fmla="*/ 29432 h 149542"/>
                    <a:gd name="connsiteX58" fmla="*/ 46863 w 101440"/>
                    <a:gd name="connsiteY58" fmla="*/ 25146 h 149542"/>
                    <a:gd name="connsiteX59" fmla="*/ 33909 w 101440"/>
                    <a:gd name="connsiteY59" fmla="*/ 29432 h 14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1440" h="149542">
                      <a:moveTo>
                        <a:pt x="80486" y="90392"/>
                      </a:moveTo>
                      <a:cubicBezTo>
                        <a:pt x="86582" y="91630"/>
                        <a:pt x="91630" y="94393"/>
                        <a:pt x="95535" y="98584"/>
                      </a:cubicBezTo>
                      <a:cubicBezTo>
                        <a:pt x="99441" y="102775"/>
                        <a:pt x="101441" y="109252"/>
                        <a:pt x="101441" y="118015"/>
                      </a:cubicBezTo>
                      <a:cubicBezTo>
                        <a:pt x="101441" y="128588"/>
                        <a:pt x="97155" y="136493"/>
                        <a:pt x="88678" y="141732"/>
                      </a:cubicBezTo>
                      <a:cubicBezTo>
                        <a:pt x="80200" y="146875"/>
                        <a:pt x="66770" y="149542"/>
                        <a:pt x="48292" y="149542"/>
                      </a:cubicBezTo>
                      <a:cubicBezTo>
                        <a:pt x="36671" y="149542"/>
                        <a:pt x="27337" y="148780"/>
                        <a:pt x="20288" y="147161"/>
                      </a:cubicBezTo>
                      <a:cubicBezTo>
                        <a:pt x="13240" y="145542"/>
                        <a:pt x="8191" y="142970"/>
                        <a:pt x="4858" y="139351"/>
                      </a:cubicBezTo>
                      <a:cubicBezTo>
                        <a:pt x="1619" y="135731"/>
                        <a:pt x="0" y="130873"/>
                        <a:pt x="0" y="124778"/>
                      </a:cubicBezTo>
                      <a:cubicBezTo>
                        <a:pt x="0" y="120491"/>
                        <a:pt x="1143" y="116681"/>
                        <a:pt x="3334" y="113252"/>
                      </a:cubicBezTo>
                      <a:cubicBezTo>
                        <a:pt x="5525" y="109823"/>
                        <a:pt x="8858" y="106585"/>
                        <a:pt x="13240" y="103537"/>
                      </a:cubicBezTo>
                      <a:cubicBezTo>
                        <a:pt x="9049" y="100203"/>
                        <a:pt x="7048" y="95536"/>
                        <a:pt x="7048" y="89345"/>
                      </a:cubicBezTo>
                      <a:cubicBezTo>
                        <a:pt x="7048" y="85154"/>
                        <a:pt x="8096" y="81344"/>
                        <a:pt x="10192" y="77914"/>
                      </a:cubicBezTo>
                      <a:cubicBezTo>
                        <a:pt x="12287" y="74486"/>
                        <a:pt x="15335" y="71247"/>
                        <a:pt x="19335" y="68199"/>
                      </a:cubicBezTo>
                      <a:cubicBezTo>
                        <a:pt x="14573" y="65341"/>
                        <a:pt x="11049" y="61627"/>
                        <a:pt x="8572" y="57055"/>
                      </a:cubicBezTo>
                      <a:cubicBezTo>
                        <a:pt x="6096" y="52483"/>
                        <a:pt x="4858" y="47244"/>
                        <a:pt x="4858" y="41338"/>
                      </a:cubicBezTo>
                      <a:cubicBezTo>
                        <a:pt x="4858" y="34862"/>
                        <a:pt x="6286" y="29146"/>
                        <a:pt x="9144" y="24003"/>
                      </a:cubicBezTo>
                      <a:cubicBezTo>
                        <a:pt x="12002" y="18955"/>
                        <a:pt x="16573" y="14859"/>
                        <a:pt x="22955" y="11906"/>
                      </a:cubicBezTo>
                      <a:cubicBezTo>
                        <a:pt x="29242" y="8858"/>
                        <a:pt x="37338" y="7429"/>
                        <a:pt x="47054" y="7429"/>
                      </a:cubicBezTo>
                      <a:cubicBezTo>
                        <a:pt x="57435" y="7429"/>
                        <a:pt x="66008" y="9334"/>
                        <a:pt x="72771" y="13049"/>
                      </a:cubicBezTo>
                      <a:cubicBezTo>
                        <a:pt x="76009" y="8668"/>
                        <a:pt x="79534" y="5429"/>
                        <a:pt x="83439" y="3238"/>
                      </a:cubicBezTo>
                      <a:cubicBezTo>
                        <a:pt x="87344" y="1048"/>
                        <a:pt x="91916" y="0"/>
                        <a:pt x="97250" y="0"/>
                      </a:cubicBezTo>
                      <a:lnTo>
                        <a:pt x="97631" y="0"/>
                      </a:lnTo>
                      <a:lnTo>
                        <a:pt x="98584" y="21241"/>
                      </a:lnTo>
                      <a:lnTo>
                        <a:pt x="98203" y="21241"/>
                      </a:lnTo>
                      <a:cubicBezTo>
                        <a:pt x="92773" y="21241"/>
                        <a:pt x="88106" y="21907"/>
                        <a:pt x="84201" y="23241"/>
                      </a:cubicBezTo>
                      <a:cubicBezTo>
                        <a:pt x="87439" y="28480"/>
                        <a:pt x="89154" y="34480"/>
                        <a:pt x="89154" y="41338"/>
                      </a:cubicBezTo>
                      <a:cubicBezTo>
                        <a:pt x="89154" y="47625"/>
                        <a:pt x="87630" y="53245"/>
                        <a:pt x="84677" y="58293"/>
                      </a:cubicBezTo>
                      <a:cubicBezTo>
                        <a:pt x="81725" y="63341"/>
                        <a:pt x="77057" y="67342"/>
                        <a:pt x="70675" y="70199"/>
                      </a:cubicBezTo>
                      <a:cubicBezTo>
                        <a:pt x="64294" y="73152"/>
                        <a:pt x="56292" y="74581"/>
                        <a:pt x="46672" y="74581"/>
                      </a:cubicBezTo>
                      <a:cubicBezTo>
                        <a:pt x="42100" y="74581"/>
                        <a:pt x="37909" y="74200"/>
                        <a:pt x="34004" y="73438"/>
                      </a:cubicBezTo>
                      <a:cubicBezTo>
                        <a:pt x="32671" y="74771"/>
                        <a:pt x="31718" y="75914"/>
                        <a:pt x="31052" y="76962"/>
                      </a:cubicBezTo>
                      <a:cubicBezTo>
                        <a:pt x="30385" y="78010"/>
                        <a:pt x="30099" y="79153"/>
                        <a:pt x="30099" y="80486"/>
                      </a:cubicBezTo>
                      <a:cubicBezTo>
                        <a:pt x="30099" y="82201"/>
                        <a:pt x="30766" y="83534"/>
                        <a:pt x="32099" y="84296"/>
                      </a:cubicBezTo>
                      <a:cubicBezTo>
                        <a:pt x="33433" y="85058"/>
                        <a:pt x="35243" y="85630"/>
                        <a:pt x="37719" y="86011"/>
                      </a:cubicBezTo>
                      <a:cubicBezTo>
                        <a:pt x="40100" y="86392"/>
                        <a:pt x="44005" y="86678"/>
                        <a:pt x="49339" y="86963"/>
                      </a:cubicBezTo>
                      <a:lnTo>
                        <a:pt x="54007" y="87249"/>
                      </a:lnTo>
                      <a:cubicBezTo>
                        <a:pt x="65722" y="88011"/>
                        <a:pt x="74676" y="88963"/>
                        <a:pt x="80772" y="90297"/>
                      </a:cubicBezTo>
                      <a:close/>
                      <a:moveTo>
                        <a:pt x="69818" y="128683"/>
                      </a:moveTo>
                      <a:cubicBezTo>
                        <a:pt x="74200" y="127254"/>
                        <a:pt x="76390" y="124778"/>
                        <a:pt x="76390" y="121253"/>
                      </a:cubicBezTo>
                      <a:cubicBezTo>
                        <a:pt x="76390" y="118777"/>
                        <a:pt x="75533" y="116967"/>
                        <a:pt x="73723" y="115729"/>
                      </a:cubicBezTo>
                      <a:cubicBezTo>
                        <a:pt x="71914" y="114490"/>
                        <a:pt x="69246" y="113633"/>
                        <a:pt x="65817" y="113157"/>
                      </a:cubicBezTo>
                      <a:cubicBezTo>
                        <a:pt x="62293" y="112586"/>
                        <a:pt x="56769" y="112109"/>
                        <a:pt x="49244" y="111538"/>
                      </a:cubicBezTo>
                      <a:lnTo>
                        <a:pt x="45529" y="111252"/>
                      </a:lnTo>
                      <a:cubicBezTo>
                        <a:pt x="44862" y="111252"/>
                        <a:pt x="42672" y="111062"/>
                        <a:pt x="38767" y="110776"/>
                      </a:cubicBezTo>
                      <a:cubicBezTo>
                        <a:pt x="34861" y="110490"/>
                        <a:pt x="31337" y="110014"/>
                        <a:pt x="28099" y="109442"/>
                      </a:cubicBezTo>
                      <a:cubicBezTo>
                        <a:pt x="26575" y="111347"/>
                        <a:pt x="25527" y="113157"/>
                        <a:pt x="24765" y="114967"/>
                      </a:cubicBezTo>
                      <a:cubicBezTo>
                        <a:pt x="24003" y="116777"/>
                        <a:pt x="23717" y="118777"/>
                        <a:pt x="23717" y="120967"/>
                      </a:cubicBezTo>
                      <a:cubicBezTo>
                        <a:pt x="23717" y="123730"/>
                        <a:pt x="24575" y="125825"/>
                        <a:pt x="26384" y="127254"/>
                      </a:cubicBezTo>
                      <a:cubicBezTo>
                        <a:pt x="28194" y="128683"/>
                        <a:pt x="30861" y="129635"/>
                        <a:pt x="34385" y="130112"/>
                      </a:cubicBezTo>
                      <a:cubicBezTo>
                        <a:pt x="37909" y="130588"/>
                        <a:pt x="42958" y="130778"/>
                        <a:pt x="49339" y="130778"/>
                      </a:cubicBezTo>
                      <a:cubicBezTo>
                        <a:pt x="58674" y="130778"/>
                        <a:pt x="65627" y="130112"/>
                        <a:pt x="70009" y="128683"/>
                      </a:cubicBezTo>
                      <a:close/>
                      <a:moveTo>
                        <a:pt x="33909" y="29432"/>
                      </a:moveTo>
                      <a:cubicBezTo>
                        <a:pt x="31052" y="32290"/>
                        <a:pt x="29623" y="36290"/>
                        <a:pt x="29623" y="41338"/>
                      </a:cubicBezTo>
                      <a:cubicBezTo>
                        <a:pt x="29623" y="46387"/>
                        <a:pt x="31052" y="50102"/>
                        <a:pt x="33909" y="52864"/>
                      </a:cubicBezTo>
                      <a:cubicBezTo>
                        <a:pt x="36766" y="55626"/>
                        <a:pt x="40957" y="56959"/>
                        <a:pt x="46291" y="56959"/>
                      </a:cubicBezTo>
                      <a:cubicBezTo>
                        <a:pt x="52768" y="56959"/>
                        <a:pt x="57340" y="55626"/>
                        <a:pt x="60103" y="52864"/>
                      </a:cubicBezTo>
                      <a:cubicBezTo>
                        <a:pt x="62865" y="50102"/>
                        <a:pt x="64198" y="46291"/>
                        <a:pt x="64198" y="41338"/>
                      </a:cubicBezTo>
                      <a:cubicBezTo>
                        <a:pt x="64198" y="36386"/>
                        <a:pt x="62769" y="32385"/>
                        <a:pt x="60007" y="29432"/>
                      </a:cubicBezTo>
                      <a:cubicBezTo>
                        <a:pt x="57245" y="26479"/>
                        <a:pt x="52768" y="25146"/>
                        <a:pt x="46863" y="25146"/>
                      </a:cubicBezTo>
                      <a:cubicBezTo>
                        <a:pt x="40957" y="25146"/>
                        <a:pt x="36766" y="26575"/>
                        <a:pt x="33909" y="2943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7" name="Freeform: Shape 256">
                  <a:extLst>
                    <a:ext uri="{FF2B5EF4-FFF2-40B4-BE49-F238E27FC236}">
                      <a16:creationId xmlns:a16="http://schemas.microsoft.com/office/drawing/2014/main" id="{5306585C-D5B3-2578-6E5F-DF2A0DAA7F89}"/>
                    </a:ext>
                  </a:extLst>
                </p:cNvPr>
                <p:cNvSpPr/>
                <p:nvPr/>
              </p:nvSpPr>
              <p:spPr>
                <a:xfrm>
                  <a:off x="6525672" y="5096827"/>
                  <a:ext cx="103441" cy="140208"/>
                </a:xfrm>
                <a:custGeom>
                  <a:avLst/>
                  <a:gdLst>
                    <a:gd name="connsiteX0" fmla="*/ 8287 w 103441"/>
                    <a:gd name="connsiteY0" fmla="*/ 138779 h 140208"/>
                    <a:gd name="connsiteX1" fmla="*/ 10287 w 103441"/>
                    <a:gd name="connsiteY1" fmla="*/ 118300 h 140208"/>
                    <a:gd name="connsiteX2" fmla="*/ 17336 w 103441"/>
                    <a:gd name="connsiteY2" fmla="*/ 119158 h 140208"/>
                    <a:gd name="connsiteX3" fmla="*/ 26098 w 103441"/>
                    <a:gd name="connsiteY3" fmla="*/ 117729 h 140208"/>
                    <a:gd name="connsiteX4" fmla="*/ 32576 w 103441"/>
                    <a:gd name="connsiteY4" fmla="*/ 113062 h 140208"/>
                    <a:gd name="connsiteX5" fmla="*/ 38100 w 103441"/>
                    <a:gd name="connsiteY5" fmla="*/ 104013 h 140208"/>
                    <a:gd name="connsiteX6" fmla="*/ 39814 w 103441"/>
                    <a:gd name="connsiteY6" fmla="*/ 99631 h 140208"/>
                    <a:gd name="connsiteX7" fmla="*/ 0 w 103441"/>
                    <a:gd name="connsiteY7" fmla="*/ 0 h 140208"/>
                    <a:gd name="connsiteX8" fmla="*/ 27813 w 103441"/>
                    <a:gd name="connsiteY8" fmla="*/ 0 h 140208"/>
                    <a:gd name="connsiteX9" fmla="*/ 43625 w 103441"/>
                    <a:gd name="connsiteY9" fmla="*/ 46577 h 140208"/>
                    <a:gd name="connsiteX10" fmla="*/ 48863 w 103441"/>
                    <a:gd name="connsiteY10" fmla="*/ 62960 h 140208"/>
                    <a:gd name="connsiteX11" fmla="*/ 52864 w 103441"/>
                    <a:gd name="connsiteY11" fmla="*/ 76200 h 140208"/>
                    <a:gd name="connsiteX12" fmla="*/ 56769 w 103441"/>
                    <a:gd name="connsiteY12" fmla="*/ 61531 h 140208"/>
                    <a:gd name="connsiteX13" fmla="*/ 61056 w 103441"/>
                    <a:gd name="connsiteY13" fmla="*/ 47054 h 140208"/>
                    <a:gd name="connsiteX14" fmla="*/ 75819 w 103441"/>
                    <a:gd name="connsiteY14" fmla="*/ 0 h 140208"/>
                    <a:gd name="connsiteX15" fmla="*/ 103441 w 103441"/>
                    <a:gd name="connsiteY15" fmla="*/ 0 h 140208"/>
                    <a:gd name="connsiteX16" fmla="*/ 63627 w 103441"/>
                    <a:gd name="connsiteY16" fmla="*/ 105823 h 140208"/>
                    <a:gd name="connsiteX17" fmla="*/ 53530 w 103441"/>
                    <a:gd name="connsiteY17" fmla="*/ 125539 h 140208"/>
                    <a:gd name="connsiteX18" fmla="*/ 41529 w 103441"/>
                    <a:gd name="connsiteY18" fmla="*/ 136588 h 140208"/>
                    <a:gd name="connsiteX19" fmla="*/ 24860 w 103441"/>
                    <a:gd name="connsiteY19" fmla="*/ 140208 h 140208"/>
                    <a:gd name="connsiteX20" fmla="*/ 8382 w 103441"/>
                    <a:gd name="connsiteY20" fmla="*/ 138684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41" h="140208">
                      <a:moveTo>
                        <a:pt x="8287" y="138779"/>
                      </a:moveTo>
                      <a:lnTo>
                        <a:pt x="10287" y="118300"/>
                      </a:lnTo>
                      <a:cubicBezTo>
                        <a:pt x="13335" y="118872"/>
                        <a:pt x="15716" y="119158"/>
                        <a:pt x="17336" y="119158"/>
                      </a:cubicBezTo>
                      <a:cubicBezTo>
                        <a:pt x="20764" y="119158"/>
                        <a:pt x="23622" y="118681"/>
                        <a:pt x="26098" y="117729"/>
                      </a:cubicBezTo>
                      <a:cubicBezTo>
                        <a:pt x="28575" y="116776"/>
                        <a:pt x="30671" y="115253"/>
                        <a:pt x="32576" y="113062"/>
                      </a:cubicBezTo>
                      <a:cubicBezTo>
                        <a:pt x="34480" y="110871"/>
                        <a:pt x="36290" y="107918"/>
                        <a:pt x="38100" y="104013"/>
                      </a:cubicBezTo>
                      <a:lnTo>
                        <a:pt x="39814" y="99631"/>
                      </a:lnTo>
                      <a:lnTo>
                        <a:pt x="0" y="0"/>
                      </a:lnTo>
                      <a:lnTo>
                        <a:pt x="27813" y="0"/>
                      </a:lnTo>
                      <a:lnTo>
                        <a:pt x="43625" y="46577"/>
                      </a:lnTo>
                      <a:cubicBezTo>
                        <a:pt x="44863" y="50482"/>
                        <a:pt x="46577" y="55912"/>
                        <a:pt x="48863" y="62960"/>
                      </a:cubicBezTo>
                      <a:cubicBezTo>
                        <a:pt x="51054" y="70009"/>
                        <a:pt x="52388" y="74390"/>
                        <a:pt x="52864" y="76200"/>
                      </a:cubicBezTo>
                      <a:cubicBezTo>
                        <a:pt x="53340" y="74009"/>
                        <a:pt x="54673" y="69056"/>
                        <a:pt x="56769" y="61531"/>
                      </a:cubicBezTo>
                      <a:cubicBezTo>
                        <a:pt x="58864" y="54007"/>
                        <a:pt x="60293" y="49149"/>
                        <a:pt x="61056" y="47054"/>
                      </a:cubicBezTo>
                      <a:lnTo>
                        <a:pt x="75819" y="0"/>
                      </a:lnTo>
                      <a:lnTo>
                        <a:pt x="103441" y="0"/>
                      </a:lnTo>
                      <a:lnTo>
                        <a:pt x="63627" y="105823"/>
                      </a:lnTo>
                      <a:cubicBezTo>
                        <a:pt x="60293" y="114014"/>
                        <a:pt x="56865" y="120587"/>
                        <a:pt x="53530" y="125539"/>
                      </a:cubicBezTo>
                      <a:cubicBezTo>
                        <a:pt x="50197" y="130492"/>
                        <a:pt x="46101" y="134112"/>
                        <a:pt x="41529" y="136588"/>
                      </a:cubicBezTo>
                      <a:cubicBezTo>
                        <a:pt x="36957" y="139065"/>
                        <a:pt x="31432" y="140208"/>
                        <a:pt x="24860" y="140208"/>
                      </a:cubicBezTo>
                      <a:cubicBezTo>
                        <a:pt x="18288" y="140208"/>
                        <a:pt x="12859" y="139732"/>
                        <a:pt x="8382" y="138684"/>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8" name="Freeform: Shape 257">
                  <a:extLst>
                    <a:ext uri="{FF2B5EF4-FFF2-40B4-BE49-F238E27FC236}">
                      <a16:creationId xmlns:a16="http://schemas.microsoft.com/office/drawing/2014/main" id="{CEAE76CE-2D7D-B47D-A3D6-D4964276F340}"/>
                    </a:ext>
                  </a:extLst>
                </p:cNvPr>
                <p:cNvSpPr/>
                <p:nvPr/>
              </p:nvSpPr>
              <p:spPr>
                <a:xfrm>
                  <a:off x="6695694" y="5066252"/>
                  <a:ext cx="107823" cy="131063"/>
                </a:xfrm>
                <a:custGeom>
                  <a:avLst/>
                  <a:gdLst>
                    <a:gd name="connsiteX0" fmla="*/ 0 w 107823"/>
                    <a:gd name="connsiteY0" fmla="*/ 95 h 131063"/>
                    <a:gd name="connsiteX1" fmla="*/ 58864 w 107823"/>
                    <a:gd name="connsiteY1" fmla="*/ 95 h 131063"/>
                    <a:gd name="connsiteX2" fmla="*/ 86201 w 107823"/>
                    <a:gd name="connsiteY2" fmla="*/ 5429 h 131063"/>
                    <a:gd name="connsiteX3" fmla="*/ 102489 w 107823"/>
                    <a:gd name="connsiteY3" fmla="*/ 20288 h 131063"/>
                    <a:gd name="connsiteX4" fmla="*/ 107823 w 107823"/>
                    <a:gd name="connsiteY4" fmla="*/ 42767 h 131063"/>
                    <a:gd name="connsiteX5" fmla="*/ 102584 w 107823"/>
                    <a:gd name="connsiteY5" fmla="*/ 64770 h 131063"/>
                    <a:gd name="connsiteX6" fmla="*/ 86582 w 107823"/>
                    <a:gd name="connsiteY6" fmla="*/ 80867 h 131063"/>
                    <a:gd name="connsiteX7" fmla="*/ 60007 w 107823"/>
                    <a:gd name="connsiteY7" fmla="*/ 86868 h 131063"/>
                    <a:gd name="connsiteX8" fmla="*/ 27432 w 107823"/>
                    <a:gd name="connsiteY8" fmla="*/ 86868 h 131063"/>
                    <a:gd name="connsiteX9" fmla="*/ 27432 w 107823"/>
                    <a:gd name="connsiteY9" fmla="*/ 131064 h 131063"/>
                    <a:gd name="connsiteX10" fmla="*/ 0 w 107823"/>
                    <a:gd name="connsiteY10" fmla="*/ 131064 h 131063"/>
                    <a:gd name="connsiteX11" fmla="*/ 0 w 107823"/>
                    <a:gd name="connsiteY11" fmla="*/ 0 h 131063"/>
                    <a:gd name="connsiteX12" fmla="*/ 56579 w 107823"/>
                    <a:gd name="connsiteY12" fmla="*/ 63913 h 131063"/>
                    <a:gd name="connsiteX13" fmla="*/ 74295 w 107823"/>
                    <a:gd name="connsiteY13" fmla="*/ 58388 h 131063"/>
                    <a:gd name="connsiteX14" fmla="*/ 80200 w 107823"/>
                    <a:gd name="connsiteY14" fmla="*/ 43148 h 131063"/>
                    <a:gd name="connsiteX15" fmla="*/ 74104 w 107823"/>
                    <a:gd name="connsiteY15" fmla="*/ 28384 h 131063"/>
                    <a:gd name="connsiteX16" fmla="*/ 55912 w 107823"/>
                    <a:gd name="connsiteY16" fmla="*/ 23336 h 131063"/>
                    <a:gd name="connsiteX17" fmla="*/ 27527 w 107823"/>
                    <a:gd name="connsiteY17" fmla="*/ 23336 h 131063"/>
                    <a:gd name="connsiteX18" fmla="*/ 27527 w 107823"/>
                    <a:gd name="connsiteY18" fmla="*/ 63913 h 131063"/>
                    <a:gd name="connsiteX19" fmla="*/ 56673 w 107823"/>
                    <a:gd name="connsiteY19" fmla="*/ 63913 h 1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823" h="131063">
                      <a:moveTo>
                        <a:pt x="0" y="95"/>
                      </a:moveTo>
                      <a:lnTo>
                        <a:pt x="58864" y="95"/>
                      </a:lnTo>
                      <a:cubicBezTo>
                        <a:pt x="69818" y="95"/>
                        <a:pt x="78867" y="1905"/>
                        <a:pt x="86201" y="5429"/>
                      </a:cubicBezTo>
                      <a:cubicBezTo>
                        <a:pt x="93536" y="8953"/>
                        <a:pt x="98870" y="13906"/>
                        <a:pt x="102489" y="20288"/>
                      </a:cubicBezTo>
                      <a:cubicBezTo>
                        <a:pt x="106013" y="26670"/>
                        <a:pt x="107823" y="34195"/>
                        <a:pt x="107823" y="42767"/>
                      </a:cubicBezTo>
                      <a:cubicBezTo>
                        <a:pt x="107823" y="50768"/>
                        <a:pt x="106108" y="58102"/>
                        <a:pt x="102584" y="64770"/>
                      </a:cubicBezTo>
                      <a:cubicBezTo>
                        <a:pt x="99060" y="71438"/>
                        <a:pt x="93726" y="76867"/>
                        <a:pt x="86582" y="80867"/>
                      </a:cubicBezTo>
                      <a:cubicBezTo>
                        <a:pt x="79438" y="84867"/>
                        <a:pt x="70580" y="86868"/>
                        <a:pt x="60007" y="86868"/>
                      </a:cubicBezTo>
                      <a:lnTo>
                        <a:pt x="27432" y="86868"/>
                      </a:lnTo>
                      <a:lnTo>
                        <a:pt x="27432" y="131064"/>
                      </a:lnTo>
                      <a:lnTo>
                        <a:pt x="0" y="131064"/>
                      </a:lnTo>
                      <a:lnTo>
                        <a:pt x="0" y="0"/>
                      </a:lnTo>
                      <a:close/>
                      <a:moveTo>
                        <a:pt x="56579" y="63913"/>
                      </a:moveTo>
                      <a:cubicBezTo>
                        <a:pt x="64484" y="63913"/>
                        <a:pt x="70389" y="62103"/>
                        <a:pt x="74295" y="58388"/>
                      </a:cubicBezTo>
                      <a:cubicBezTo>
                        <a:pt x="78200" y="54673"/>
                        <a:pt x="80200" y="49625"/>
                        <a:pt x="80200" y="43148"/>
                      </a:cubicBezTo>
                      <a:cubicBezTo>
                        <a:pt x="80200" y="36671"/>
                        <a:pt x="78200" y="31718"/>
                        <a:pt x="74104" y="28384"/>
                      </a:cubicBezTo>
                      <a:cubicBezTo>
                        <a:pt x="70009" y="25051"/>
                        <a:pt x="63912" y="23336"/>
                        <a:pt x="55912" y="23336"/>
                      </a:cubicBezTo>
                      <a:lnTo>
                        <a:pt x="27527" y="23336"/>
                      </a:lnTo>
                      <a:lnTo>
                        <a:pt x="27527" y="63913"/>
                      </a:lnTo>
                      <a:lnTo>
                        <a:pt x="56673" y="63913"/>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9" name="Freeform: Shape 258">
                  <a:extLst>
                    <a:ext uri="{FF2B5EF4-FFF2-40B4-BE49-F238E27FC236}">
                      <a16:creationId xmlns:a16="http://schemas.microsoft.com/office/drawing/2014/main" id="{674B0D9A-825A-9A58-DD39-64E5D90B6427}"/>
                    </a:ext>
                  </a:extLst>
                </p:cNvPr>
                <p:cNvSpPr/>
                <p:nvPr/>
              </p:nvSpPr>
              <p:spPr>
                <a:xfrm>
                  <a:off x="6822376" y="5059394"/>
                  <a:ext cx="40671" cy="139445"/>
                </a:xfrm>
                <a:custGeom>
                  <a:avLst/>
                  <a:gdLst>
                    <a:gd name="connsiteX0" fmla="*/ 6572 w 40671"/>
                    <a:gd name="connsiteY0" fmla="*/ 132397 h 139445"/>
                    <a:gd name="connsiteX1" fmla="*/ 0 w 40671"/>
                    <a:gd name="connsiteY1" fmla="*/ 113728 h 139445"/>
                    <a:gd name="connsiteX2" fmla="*/ 0 w 40671"/>
                    <a:gd name="connsiteY2" fmla="*/ 0 h 139445"/>
                    <a:gd name="connsiteX3" fmla="*/ 26098 w 40671"/>
                    <a:gd name="connsiteY3" fmla="*/ 0 h 139445"/>
                    <a:gd name="connsiteX4" fmla="*/ 26098 w 40671"/>
                    <a:gd name="connsiteY4" fmla="*/ 107251 h 139445"/>
                    <a:gd name="connsiteX5" fmla="*/ 26765 w 40671"/>
                    <a:gd name="connsiteY5" fmla="*/ 114014 h 139445"/>
                    <a:gd name="connsiteX6" fmla="*/ 29337 w 40671"/>
                    <a:gd name="connsiteY6" fmla="*/ 117443 h 139445"/>
                    <a:gd name="connsiteX7" fmla="*/ 34957 w 40671"/>
                    <a:gd name="connsiteY7" fmla="*/ 118491 h 139445"/>
                    <a:gd name="connsiteX8" fmla="*/ 39719 w 40671"/>
                    <a:gd name="connsiteY8" fmla="*/ 117919 h 139445"/>
                    <a:gd name="connsiteX9" fmla="*/ 40672 w 40671"/>
                    <a:gd name="connsiteY9" fmla="*/ 138113 h 139445"/>
                    <a:gd name="connsiteX10" fmla="*/ 26765 w 40671"/>
                    <a:gd name="connsiteY10" fmla="*/ 139446 h 139445"/>
                    <a:gd name="connsiteX11" fmla="*/ 6477 w 40671"/>
                    <a:gd name="connsiteY11" fmla="*/ 132493 h 1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71" h="139445">
                      <a:moveTo>
                        <a:pt x="6572" y="132397"/>
                      </a:moveTo>
                      <a:cubicBezTo>
                        <a:pt x="2191" y="127730"/>
                        <a:pt x="0" y="121539"/>
                        <a:pt x="0" y="113728"/>
                      </a:cubicBezTo>
                      <a:lnTo>
                        <a:pt x="0" y="0"/>
                      </a:lnTo>
                      <a:lnTo>
                        <a:pt x="26098" y="0"/>
                      </a:lnTo>
                      <a:lnTo>
                        <a:pt x="26098" y="107251"/>
                      </a:lnTo>
                      <a:cubicBezTo>
                        <a:pt x="26098" y="110204"/>
                        <a:pt x="26289" y="112395"/>
                        <a:pt x="26765" y="114014"/>
                      </a:cubicBezTo>
                      <a:cubicBezTo>
                        <a:pt x="27241" y="115633"/>
                        <a:pt x="28099" y="116776"/>
                        <a:pt x="29337" y="117443"/>
                      </a:cubicBezTo>
                      <a:cubicBezTo>
                        <a:pt x="30575" y="118110"/>
                        <a:pt x="32480" y="118491"/>
                        <a:pt x="34957" y="118491"/>
                      </a:cubicBezTo>
                      <a:cubicBezTo>
                        <a:pt x="36481" y="118491"/>
                        <a:pt x="38005" y="118300"/>
                        <a:pt x="39719" y="117919"/>
                      </a:cubicBezTo>
                      <a:lnTo>
                        <a:pt x="40672" y="138113"/>
                      </a:lnTo>
                      <a:cubicBezTo>
                        <a:pt x="36195" y="138970"/>
                        <a:pt x="31623" y="139446"/>
                        <a:pt x="26765" y="139446"/>
                      </a:cubicBezTo>
                      <a:cubicBezTo>
                        <a:pt x="17621" y="139446"/>
                        <a:pt x="10859" y="137160"/>
                        <a:pt x="6477" y="132493"/>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0" name="Freeform: Shape 259">
                  <a:extLst>
                    <a:ext uri="{FF2B5EF4-FFF2-40B4-BE49-F238E27FC236}">
                      <a16:creationId xmlns:a16="http://schemas.microsoft.com/office/drawing/2014/main" id="{BA5D5258-58DA-228A-5BF3-4589E88149B1}"/>
                    </a:ext>
                  </a:extLst>
                </p:cNvPr>
                <p:cNvSpPr/>
                <p:nvPr/>
              </p:nvSpPr>
              <p:spPr>
                <a:xfrm>
                  <a:off x="6874001" y="5094922"/>
                  <a:ext cx="88487" cy="104489"/>
                </a:xfrm>
                <a:custGeom>
                  <a:avLst/>
                  <a:gdLst>
                    <a:gd name="connsiteX0" fmla="*/ 14859 w 88487"/>
                    <a:gd name="connsiteY0" fmla="*/ 100870 h 104489"/>
                    <a:gd name="connsiteX1" fmla="*/ 3906 w 88487"/>
                    <a:gd name="connsiteY1" fmla="*/ 90488 h 104489"/>
                    <a:gd name="connsiteX2" fmla="*/ 0 w 88487"/>
                    <a:gd name="connsiteY2" fmla="*/ 74200 h 104489"/>
                    <a:gd name="connsiteX3" fmla="*/ 10859 w 88487"/>
                    <a:gd name="connsiteY3" fmla="*/ 49911 h 104489"/>
                    <a:gd name="connsiteX4" fmla="*/ 39814 w 88487"/>
                    <a:gd name="connsiteY4" fmla="*/ 42005 h 104489"/>
                    <a:gd name="connsiteX5" fmla="*/ 61532 w 88487"/>
                    <a:gd name="connsiteY5" fmla="*/ 41624 h 104489"/>
                    <a:gd name="connsiteX6" fmla="*/ 61532 w 88487"/>
                    <a:gd name="connsiteY6" fmla="*/ 36767 h 104489"/>
                    <a:gd name="connsiteX7" fmla="*/ 57150 w 88487"/>
                    <a:gd name="connsiteY7" fmla="*/ 23908 h 104489"/>
                    <a:gd name="connsiteX8" fmla="*/ 45053 w 88487"/>
                    <a:gd name="connsiteY8" fmla="*/ 20193 h 104489"/>
                    <a:gd name="connsiteX9" fmla="*/ 18002 w 88487"/>
                    <a:gd name="connsiteY9" fmla="*/ 32385 h 104489"/>
                    <a:gd name="connsiteX10" fmla="*/ 5620 w 88487"/>
                    <a:gd name="connsiteY10" fmla="*/ 16002 h 104489"/>
                    <a:gd name="connsiteX11" fmla="*/ 46577 w 88487"/>
                    <a:gd name="connsiteY11" fmla="*/ 0 h 104489"/>
                    <a:gd name="connsiteX12" fmla="*/ 76962 w 88487"/>
                    <a:gd name="connsiteY12" fmla="*/ 9335 h 104489"/>
                    <a:gd name="connsiteX13" fmla="*/ 87725 w 88487"/>
                    <a:gd name="connsiteY13" fmla="*/ 36004 h 104489"/>
                    <a:gd name="connsiteX14" fmla="*/ 87725 w 88487"/>
                    <a:gd name="connsiteY14" fmla="*/ 72866 h 104489"/>
                    <a:gd name="connsiteX15" fmla="*/ 88487 w 88487"/>
                    <a:gd name="connsiteY15" fmla="*/ 102584 h 104489"/>
                    <a:gd name="connsiteX16" fmla="*/ 63722 w 88487"/>
                    <a:gd name="connsiteY16" fmla="*/ 102584 h 104489"/>
                    <a:gd name="connsiteX17" fmla="*/ 63055 w 88487"/>
                    <a:gd name="connsiteY17" fmla="*/ 88487 h 104489"/>
                    <a:gd name="connsiteX18" fmla="*/ 62484 w 88487"/>
                    <a:gd name="connsiteY18" fmla="*/ 88487 h 104489"/>
                    <a:gd name="connsiteX19" fmla="*/ 49721 w 88487"/>
                    <a:gd name="connsiteY19" fmla="*/ 100394 h 104489"/>
                    <a:gd name="connsiteX20" fmla="*/ 31242 w 88487"/>
                    <a:gd name="connsiteY20" fmla="*/ 104489 h 104489"/>
                    <a:gd name="connsiteX21" fmla="*/ 14954 w 88487"/>
                    <a:gd name="connsiteY21" fmla="*/ 100965 h 104489"/>
                    <a:gd name="connsiteX22" fmla="*/ 50864 w 88487"/>
                    <a:gd name="connsiteY22" fmla="*/ 81534 h 104489"/>
                    <a:gd name="connsiteX23" fmla="*/ 58769 w 88487"/>
                    <a:gd name="connsiteY23" fmla="*/ 73533 h 104489"/>
                    <a:gd name="connsiteX24" fmla="*/ 61532 w 88487"/>
                    <a:gd name="connsiteY24" fmla="*/ 62960 h 104489"/>
                    <a:gd name="connsiteX25" fmla="*/ 61532 w 88487"/>
                    <a:gd name="connsiteY25" fmla="*/ 57817 h 104489"/>
                    <a:gd name="connsiteX26" fmla="*/ 48006 w 88487"/>
                    <a:gd name="connsiteY26" fmla="*/ 58007 h 104489"/>
                    <a:gd name="connsiteX27" fmla="*/ 36862 w 88487"/>
                    <a:gd name="connsiteY27" fmla="*/ 59341 h 104489"/>
                    <a:gd name="connsiteX28" fmla="*/ 29909 w 88487"/>
                    <a:gd name="connsiteY28" fmla="*/ 63246 h 104489"/>
                    <a:gd name="connsiteX29" fmla="*/ 27241 w 88487"/>
                    <a:gd name="connsiteY29" fmla="*/ 72009 h 104489"/>
                    <a:gd name="connsiteX30" fmla="*/ 30575 w 88487"/>
                    <a:gd name="connsiteY30" fmla="*/ 81344 h 104489"/>
                    <a:gd name="connsiteX31" fmla="*/ 39434 w 88487"/>
                    <a:gd name="connsiteY31" fmla="*/ 84582 h 104489"/>
                    <a:gd name="connsiteX32" fmla="*/ 50959 w 88487"/>
                    <a:gd name="connsiteY32" fmla="*/ 81534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487" h="104489">
                      <a:moveTo>
                        <a:pt x="14859" y="100870"/>
                      </a:moveTo>
                      <a:cubicBezTo>
                        <a:pt x="10192" y="98488"/>
                        <a:pt x="6572" y="95060"/>
                        <a:pt x="3906" y="90488"/>
                      </a:cubicBezTo>
                      <a:cubicBezTo>
                        <a:pt x="1238" y="85916"/>
                        <a:pt x="0" y="80486"/>
                        <a:pt x="0" y="74200"/>
                      </a:cubicBezTo>
                      <a:cubicBezTo>
                        <a:pt x="0" y="63055"/>
                        <a:pt x="3620" y="54959"/>
                        <a:pt x="10859" y="49911"/>
                      </a:cubicBezTo>
                      <a:cubicBezTo>
                        <a:pt x="18098" y="44863"/>
                        <a:pt x="27718" y="42196"/>
                        <a:pt x="39814" y="42005"/>
                      </a:cubicBezTo>
                      <a:lnTo>
                        <a:pt x="61532" y="41624"/>
                      </a:lnTo>
                      <a:lnTo>
                        <a:pt x="61532" y="36767"/>
                      </a:lnTo>
                      <a:cubicBezTo>
                        <a:pt x="61532" y="30671"/>
                        <a:pt x="60103" y="26289"/>
                        <a:pt x="57150" y="23908"/>
                      </a:cubicBezTo>
                      <a:cubicBezTo>
                        <a:pt x="54197" y="21431"/>
                        <a:pt x="50197" y="20193"/>
                        <a:pt x="45053" y="20193"/>
                      </a:cubicBezTo>
                      <a:cubicBezTo>
                        <a:pt x="36195" y="20193"/>
                        <a:pt x="27147" y="24289"/>
                        <a:pt x="18002" y="32385"/>
                      </a:cubicBezTo>
                      <a:lnTo>
                        <a:pt x="5620" y="16002"/>
                      </a:lnTo>
                      <a:cubicBezTo>
                        <a:pt x="17622" y="5334"/>
                        <a:pt x="31337" y="0"/>
                        <a:pt x="46577" y="0"/>
                      </a:cubicBezTo>
                      <a:cubicBezTo>
                        <a:pt x="59627" y="0"/>
                        <a:pt x="69818" y="3143"/>
                        <a:pt x="76962" y="9335"/>
                      </a:cubicBezTo>
                      <a:cubicBezTo>
                        <a:pt x="84106" y="15526"/>
                        <a:pt x="87725" y="24384"/>
                        <a:pt x="87725" y="36004"/>
                      </a:cubicBezTo>
                      <a:lnTo>
                        <a:pt x="87725" y="72866"/>
                      </a:lnTo>
                      <a:cubicBezTo>
                        <a:pt x="87725" y="83915"/>
                        <a:pt x="88011" y="93821"/>
                        <a:pt x="88487" y="102584"/>
                      </a:cubicBezTo>
                      <a:lnTo>
                        <a:pt x="63722" y="102584"/>
                      </a:lnTo>
                      <a:cubicBezTo>
                        <a:pt x="63246" y="98203"/>
                        <a:pt x="63055" y="93440"/>
                        <a:pt x="63055" y="88487"/>
                      </a:cubicBezTo>
                      <a:lnTo>
                        <a:pt x="62484" y="88487"/>
                      </a:lnTo>
                      <a:cubicBezTo>
                        <a:pt x="59246" y="93631"/>
                        <a:pt x="54959" y="97631"/>
                        <a:pt x="49721" y="100394"/>
                      </a:cubicBezTo>
                      <a:cubicBezTo>
                        <a:pt x="44482" y="103156"/>
                        <a:pt x="38291" y="104489"/>
                        <a:pt x="31242" y="104489"/>
                      </a:cubicBezTo>
                      <a:cubicBezTo>
                        <a:pt x="25051" y="104489"/>
                        <a:pt x="19621" y="103346"/>
                        <a:pt x="14954" y="100965"/>
                      </a:cubicBezTo>
                      <a:close/>
                      <a:moveTo>
                        <a:pt x="50864" y="81534"/>
                      </a:moveTo>
                      <a:cubicBezTo>
                        <a:pt x="54197" y="79534"/>
                        <a:pt x="56865" y="76771"/>
                        <a:pt x="58769" y="73533"/>
                      </a:cubicBezTo>
                      <a:cubicBezTo>
                        <a:pt x="60674" y="70199"/>
                        <a:pt x="61532" y="66675"/>
                        <a:pt x="61532" y="62960"/>
                      </a:cubicBezTo>
                      <a:lnTo>
                        <a:pt x="61532" y="57817"/>
                      </a:lnTo>
                      <a:lnTo>
                        <a:pt x="48006" y="58007"/>
                      </a:lnTo>
                      <a:cubicBezTo>
                        <a:pt x="43434" y="58293"/>
                        <a:pt x="39719" y="58674"/>
                        <a:pt x="36862" y="59341"/>
                      </a:cubicBezTo>
                      <a:cubicBezTo>
                        <a:pt x="34004" y="60008"/>
                        <a:pt x="31718" y="61341"/>
                        <a:pt x="29909" y="63246"/>
                      </a:cubicBezTo>
                      <a:cubicBezTo>
                        <a:pt x="28099" y="65151"/>
                        <a:pt x="27241" y="68104"/>
                        <a:pt x="27241" y="72009"/>
                      </a:cubicBezTo>
                      <a:cubicBezTo>
                        <a:pt x="27241" y="75914"/>
                        <a:pt x="28384" y="79248"/>
                        <a:pt x="30575" y="81344"/>
                      </a:cubicBezTo>
                      <a:cubicBezTo>
                        <a:pt x="32766" y="83439"/>
                        <a:pt x="35719" y="84582"/>
                        <a:pt x="39434" y="84582"/>
                      </a:cubicBezTo>
                      <a:cubicBezTo>
                        <a:pt x="43720" y="84582"/>
                        <a:pt x="47530" y="83534"/>
                        <a:pt x="50959" y="81534"/>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1" name="Freeform: Shape 260">
                  <a:extLst>
                    <a:ext uri="{FF2B5EF4-FFF2-40B4-BE49-F238E27FC236}">
                      <a16:creationId xmlns:a16="http://schemas.microsoft.com/office/drawing/2014/main" id="{F6A1AEAD-6CA9-8C52-050F-327D5D58B23F}"/>
                    </a:ext>
                  </a:extLst>
                </p:cNvPr>
                <p:cNvSpPr/>
                <p:nvPr/>
              </p:nvSpPr>
              <p:spPr>
                <a:xfrm>
                  <a:off x="6976110" y="5072252"/>
                  <a:ext cx="59816" cy="126873"/>
                </a:xfrm>
                <a:custGeom>
                  <a:avLst/>
                  <a:gdLst>
                    <a:gd name="connsiteX0" fmla="*/ 19431 w 59816"/>
                    <a:gd name="connsiteY0" fmla="*/ 120015 h 126873"/>
                    <a:gd name="connsiteX1" fmla="*/ 12763 w 59816"/>
                    <a:gd name="connsiteY1" fmla="*/ 99727 h 126873"/>
                    <a:gd name="connsiteX2" fmla="*/ 12763 w 59816"/>
                    <a:gd name="connsiteY2" fmla="*/ 44101 h 126873"/>
                    <a:gd name="connsiteX3" fmla="*/ 0 w 59816"/>
                    <a:gd name="connsiteY3" fmla="*/ 44101 h 126873"/>
                    <a:gd name="connsiteX4" fmla="*/ 0 w 59816"/>
                    <a:gd name="connsiteY4" fmla="*/ 24670 h 126873"/>
                    <a:gd name="connsiteX5" fmla="*/ 14001 w 59816"/>
                    <a:gd name="connsiteY5" fmla="*/ 24670 h 126873"/>
                    <a:gd name="connsiteX6" fmla="*/ 15335 w 59816"/>
                    <a:gd name="connsiteY6" fmla="*/ 2000 h 126873"/>
                    <a:gd name="connsiteX7" fmla="*/ 38576 w 59816"/>
                    <a:gd name="connsiteY7" fmla="*/ 0 h 126873"/>
                    <a:gd name="connsiteX8" fmla="*/ 38576 w 59816"/>
                    <a:gd name="connsiteY8" fmla="*/ 24670 h 126873"/>
                    <a:gd name="connsiteX9" fmla="*/ 58578 w 59816"/>
                    <a:gd name="connsiteY9" fmla="*/ 24670 h 126873"/>
                    <a:gd name="connsiteX10" fmla="*/ 58578 w 59816"/>
                    <a:gd name="connsiteY10" fmla="*/ 44101 h 126873"/>
                    <a:gd name="connsiteX11" fmla="*/ 38576 w 59816"/>
                    <a:gd name="connsiteY11" fmla="*/ 44101 h 126873"/>
                    <a:gd name="connsiteX12" fmla="*/ 38576 w 59816"/>
                    <a:gd name="connsiteY12" fmla="*/ 92678 h 126873"/>
                    <a:gd name="connsiteX13" fmla="*/ 40862 w 59816"/>
                    <a:gd name="connsiteY13" fmla="*/ 102203 h 126873"/>
                    <a:gd name="connsiteX14" fmla="*/ 48291 w 59816"/>
                    <a:gd name="connsiteY14" fmla="*/ 105251 h 126873"/>
                    <a:gd name="connsiteX15" fmla="*/ 57816 w 59816"/>
                    <a:gd name="connsiteY15" fmla="*/ 104108 h 126873"/>
                    <a:gd name="connsiteX16" fmla="*/ 59817 w 59816"/>
                    <a:gd name="connsiteY16" fmla="*/ 123920 h 126873"/>
                    <a:gd name="connsiteX17" fmla="*/ 38576 w 59816"/>
                    <a:gd name="connsiteY17" fmla="*/ 126873 h 126873"/>
                    <a:gd name="connsiteX18" fmla="*/ 19335 w 59816"/>
                    <a:gd name="connsiteY18" fmla="*/ 120015 h 12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6" h="126873">
                      <a:moveTo>
                        <a:pt x="19431" y="120015"/>
                      </a:moveTo>
                      <a:cubicBezTo>
                        <a:pt x="14954" y="115443"/>
                        <a:pt x="12763" y="108680"/>
                        <a:pt x="12763" y="99727"/>
                      </a:cubicBezTo>
                      <a:lnTo>
                        <a:pt x="12763" y="44101"/>
                      </a:lnTo>
                      <a:lnTo>
                        <a:pt x="0" y="44101"/>
                      </a:lnTo>
                      <a:lnTo>
                        <a:pt x="0" y="24670"/>
                      </a:lnTo>
                      <a:lnTo>
                        <a:pt x="14001" y="24670"/>
                      </a:lnTo>
                      <a:lnTo>
                        <a:pt x="15335" y="2000"/>
                      </a:lnTo>
                      <a:lnTo>
                        <a:pt x="38576" y="0"/>
                      </a:lnTo>
                      <a:lnTo>
                        <a:pt x="38576" y="24670"/>
                      </a:lnTo>
                      <a:lnTo>
                        <a:pt x="58578" y="24670"/>
                      </a:lnTo>
                      <a:lnTo>
                        <a:pt x="58578" y="44101"/>
                      </a:lnTo>
                      <a:lnTo>
                        <a:pt x="38576" y="44101"/>
                      </a:lnTo>
                      <a:lnTo>
                        <a:pt x="38576" y="92678"/>
                      </a:lnTo>
                      <a:cubicBezTo>
                        <a:pt x="38576" y="97060"/>
                        <a:pt x="39338" y="100203"/>
                        <a:pt x="40862" y="102203"/>
                      </a:cubicBezTo>
                      <a:cubicBezTo>
                        <a:pt x="42386" y="104204"/>
                        <a:pt x="44862" y="105251"/>
                        <a:pt x="48291" y="105251"/>
                      </a:cubicBezTo>
                      <a:cubicBezTo>
                        <a:pt x="51054" y="105251"/>
                        <a:pt x="54197" y="104870"/>
                        <a:pt x="57816" y="104108"/>
                      </a:cubicBezTo>
                      <a:lnTo>
                        <a:pt x="59817" y="123920"/>
                      </a:lnTo>
                      <a:cubicBezTo>
                        <a:pt x="52673" y="125921"/>
                        <a:pt x="45625" y="126873"/>
                        <a:pt x="38576" y="126873"/>
                      </a:cubicBezTo>
                      <a:cubicBezTo>
                        <a:pt x="30194" y="126873"/>
                        <a:pt x="23813" y="124587"/>
                        <a:pt x="19335" y="120015"/>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2" name="Freeform: Shape 261">
                  <a:extLst>
                    <a:ext uri="{FF2B5EF4-FFF2-40B4-BE49-F238E27FC236}">
                      <a16:creationId xmlns:a16="http://schemas.microsoft.com/office/drawing/2014/main" id="{E1B34502-D470-BA32-9FE0-CF310D3E5E3A}"/>
                    </a:ext>
                  </a:extLst>
                </p:cNvPr>
                <p:cNvSpPr/>
                <p:nvPr/>
              </p:nvSpPr>
              <p:spPr>
                <a:xfrm>
                  <a:off x="7041451" y="5059299"/>
                  <a:ext cx="61436" cy="138112"/>
                </a:xfrm>
                <a:custGeom>
                  <a:avLst/>
                  <a:gdLst>
                    <a:gd name="connsiteX0" fmla="*/ 14668 w 61436"/>
                    <a:gd name="connsiteY0" fmla="*/ 57055 h 138112"/>
                    <a:gd name="connsiteX1" fmla="*/ 0 w 61436"/>
                    <a:gd name="connsiteY1" fmla="*/ 57055 h 138112"/>
                    <a:gd name="connsiteX2" fmla="*/ 0 w 61436"/>
                    <a:gd name="connsiteY2" fmla="*/ 37624 h 138112"/>
                    <a:gd name="connsiteX3" fmla="*/ 14668 w 61436"/>
                    <a:gd name="connsiteY3" fmla="*/ 37624 h 138112"/>
                    <a:gd name="connsiteX4" fmla="*/ 14668 w 61436"/>
                    <a:gd name="connsiteY4" fmla="*/ 28956 h 138112"/>
                    <a:gd name="connsiteX5" fmla="*/ 21717 w 61436"/>
                    <a:gd name="connsiteY5" fmla="*/ 7715 h 138112"/>
                    <a:gd name="connsiteX6" fmla="*/ 45815 w 61436"/>
                    <a:gd name="connsiteY6" fmla="*/ 0 h 138112"/>
                    <a:gd name="connsiteX7" fmla="*/ 61436 w 61436"/>
                    <a:gd name="connsiteY7" fmla="*/ 1619 h 138112"/>
                    <a:gd name="connsiteX8" fmla="*/ 59531 w 61436"/>
                    <a:gd name="connsiteY8" fmla="*/ 20383 h 138112"/>
                    <a:gd name="connsiteX9" fmla="*/ 50578 w 61436"/>
                    <a:gd name="connsiteY9" fmla="*/ 19431 h 138112"/>
                    <a:gd name="connsiteX10" fmla="*/ 42863 w 61436"/>
                    <a:gd name="connsiteY10" fmla="*/ 22288 h 138112"/>
                    <a:gd name="connsiteX11" fmla="*/ 40672 w 61436"/>
                    <a:gd name="connsiteY11" fmla="*/ 31432 h 138112"/>
                    <a:gd name="connsiteX12" fmla="*/ 40672 w 61436"/>
                    <a:gd name="connsiteY12" fmla="*/ 37529 h 138112"/>
                    <a:gd name="connsiteX13" fmla="*/ 61436 w 61436"/>
                    <a:gd name="connsiteY13" fmla="*/ 37529 h 138112"/>
                    <a:gd name="connsiteX14" fmla="*/ 61436 w 61436"/>
                    <a:gd name="connsiteY14" fmla="*/ 56960 h 138112"/>
                    <a:gd name="connsiteX15" fmla="*/ 40672 w 61436"/>
                    <a:gd name="connsiteY15" fmla="*/ 56960 h 138112"/>
                    <a:gd name="connsiteX16" fmla="*/ 40672 w 61436"/>
                    <a:gd name="connsiteY16" fmla="*/ 138113 h 138112"/>
                    <a:gd name="connsiteX17" fmla="*/ 14668 w 61436"/>
                    <a:gd name="connsiteY17" fmla="*/ 138113 h 138112"/>
                    <a:gd name="connsiteX18" fmla="*/ 14668 w 61436"/>
                    <a:gd name="connsiteY18" fmla="*/ 56960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36" h="138112">
                      <a:moveTo>
                        <a:pt x="14668" y="57055"/>
                      </a:moveTo>
                      <a:lnTo>
                        <a:pt x="0" y="57055"/>
                      </a:lnTo>
                      <a:lnTo>
                        <a:pt x="0" y="37624"/>
                      </a:lnTo>
                      <a:lnTo>
                        <a:pt x="14668" y="37624"/>
                      </a:lnTo>
                      <a:lnTo>
                        <a:pt x="14668" y="28956"/>
                      </a:lnTo>
                      <a:cubicBezTo>
                        <a:pt x="14668" y="19907"/>
                        <a:pt x="17050" y="12859"/>
                        <a:pt x="21717" y="7715"/>
                      </a:cubicBezTo>
                      <a:cubicBezTo>
                        <a:pt x="26384" y="2572"/>
                        <a:pt x="34480" y="0"/>
                        <a:pt x="45815" y="0"/>
                      </a:cubicBezTo>
                      <a:cubicBezTo>
                        <a:pt x="50673" y="0"/>
                        <a:pt x="55912" y="476"/>
                        <a:pt x="61436" y="1619"/>
                      </a:cubicBezTo>
                      <a:lnTo>
                        <a:pt x="59531" y="20383"/>
                      </a:lnTo>
                      <a:cubicBezTo>
                        <a:pt x="56959" y="19717"/>
                        <a:pt x="53911" y="19431"/>
                        <a:pt x="50578" y="19431"/>
                      </a:cubicBezTo>
                      <a:cubicBezTo>
                        <a:pt x="46958" y="19431"/>
                        <a:pt x="44386" y="20383"/>
                        <a:pt x="42863" y="22288"/>
                      </a:cubicBezTo>
                      <a:cubicBezTo>
                        <a:pt x="41338" y="24194"/>
                        <a:pt x="40672" y="27241"/>
                        <a:pt x="40672" y="31432"/>
                      </a:cubicBezTo>
                      <a:lnTo>
                        <a:pt x="40672" y="37529"/>
                      </a:lnTo>
                      <a:lnTo>
                        <a:pt x="61436" y="37529"/>
                      </a:lnTo>
                      <a:lnTo>
                        <a:pt x="61436" y="56960"/>
                      </a:lnTo>
                      <a:lnTo>
                        <a:pt x="40672" y="56960"/>
                      </a:lnTo>
                      <a:lnTo>
                        <a:pt x="40672" y="138113"/>
                      </a:lnTo>
                      <a:lnTo>
                        <a:pt x="14668" y="138113"/>
                      </a:lnTo>
                      <a:lnTo>
                        <a:pt x="14668" y="56960"/>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3" name="Freeform: Shape 262">
                  <a:extLst>
                    <a:ext uri="{FF2B5EF4-FFF2-40B4-BE49-F238E27FC236}">
                      <a16:creationId xmlns:a16="http://schemas.microsoft.com/office/drawing/2014/main" id="{B6DFC001-1930-3673-705B-2FA3135D0CCC}"/>
                    </a:ext>
                  </a:extLst>
                </p:cNvPr>
                <p:cNvSpPr/>
                <p:nvPr/>
              </p:nvSpPr>
              <p:spPr>
                <a:xfrm>
                  <a:off x="7109936" y="5095113"/>
                  <a:ext cx="101440" cy="104393"/>
                </a:xfrm>
                <a:custGeom>
                  <a:avLst/>
                  <a:gdLst>
                    <a:gd name="connsiteX0" fmla="*/ 23146 w 101440"/>
                    <a:gd name="connsiteY0" fmla="*/ 97346 h 104393"/>
                    <a:gd name="connsiteX1" fmla="*/ 5905 w 101440"/>
                    <a:gd name="connsiteY1" fmla="*/ 78581 h 104393"/>
                    <a:gd name="connsiteX2" fmla="*/ 0 w 101440"/>
                    <a:gd name="connsiteY2" fmla="*/ 51911 h 104393"/>
                    <a:gd name="connsiteX3" fmla="*/ 5715 w 101440"/>
                    <a:gd name="connsiteY3" fmla="*/ 25717 h 104393"/>
                    <a:gd name="connsiteX4" fmla="*/ 22860 w 101440"/>
                    <a:gd name="connsiteY4" fmla="*/ 6953 h 104393"/>
                    <a:gd name="connsiteX5" fmla="*/ 50863 w 101440"/>
                    <a:gd name="connsiteY5" fmla="*/ 0 h 104393"/>
                    <a:gd name="connsiteX6" fmla="*/ 79534 w 101440"/>
                    <a:gd name="connsiteY6" fmla="*/ 6953 h 104393"/>
                    <a:gd name="connsiteX7" fmla="*/ 96107 w 101440"/>
                    <a:gd name="connsiteY7" fmla="*/ 25527 h 104393"/>
                    <a:gd name="connsiteX8" fmla="*/ 101441 w 101440"/>
                    <a:gd name="connsiteY8" fmla="*/ 52006 h 104393"/>
                    <a:gd name="connsiteX9" fmla="*/ 95631 w 101440"/>
                    <a:gd name="connsiteY9" fmla="*/ 78676 h 104393"/>
                    <a:gd name="connsiteX10" fmla="*/ 78295 w 101440"/>
                    <a:gd name="connsiteY10" fmla="*/ 97441 h 104393"/>
                    <a:gd name="connsiteX11" fmla="*/ 50292 w 101440"/>
                    <a:gd name="connsiteY11" fmla="*/ 104394 h 104393"/>
                    <a:gd name="connsiteX12" fmla="*/ 23050 w 101440"/>
                    <a:gd name="connsiteY12" fmla="*/ 97536 h 104393"/>
                    <a:gd name="connsiteX13" fmla="*/ 67913 w 101440"/>
                    <a:gd name="connsiteY13" fmla="*/ 75342 h 104393"/>
                    <a:gd name="connsiteX14" fmla="*/ 74104 w 101440"/>
                    <a:gd name="connsiteY14" fmla="*/ 51911 h 104393"/>
                    <a:gd name="connsiteX15" fmla="*/ 68199 w 101440"/>
                    <a:gd name="connsiteY15" fmla="*/ 28765 h 104393"/>
                    <a:gd name="connsiteX16" fmla="*/ 51149 w 101440"/>
                    <a:gd name="connsiteY16" fmla="*/ 20669 h 104393"/>
                    <a:gd name="connsiteX17" fmla="*/ 33433 w 101440"/>
                    <a:gd name="connsiteY17" fmla="*/ 28765 h 104393"/>
                    <a:gd name="connsiteX18" fmla="*/ 27337 w 101440"/>
                    <a:gd name="connsiteY18" fmla="*/ 51911 h 104393"/>
                    <a:gd name="connsiteX19" fmla="*/ 30194 w 101440"/>
                    <a:gd name="connsiteY19" fmla="*/ 68961 h 104393"/>
                    <a:gd name="connsiteX20" fmla="*/ 38100 w 101440"/>
                    <a:gd name="connsiteY20" fmla="*/ 79819 h 104393"/>
                    <a:gd name="connsiteX21" fmla="*/ 50006 w 101440"/>
                    <a:gd name="connsiteY21" fmla="*/ 83534 h 104393"/>
                    <a:gd name="connsiteX22" fmla="*/ 67913 w 101440"/>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0" h="104393">
                      <a:moveTo>
                        <a:pt x="23146" y="97346"/>
                      </a:moveTo>
                      <a:cubicBezTo>
                        <a:pt x="15526" y="92773"/>
                        <a:pt x="9810"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9" y="11525"/>
                        <a:pt x="92583" y="17812"/>
                        <a:pt x="96107" y="25527"/>
                      </a:cubicBezTo>
                      <a:cubicBezTo>
                        <a:pt x="99631" y="33338"/>
                        <a:pt x="101441" y="42100"/>
                        <a:pt x="101441" y="52006"/>
                      </a:cubicBezTo>
                      <a:cubicBezTo>
                        <a:pt x="101441" y="61913"/>
                        <a:pt x="99536" y="70771"/>
                        <a:pt x="95631" y="78676"/>
                      </a:cubicBezTo>
                      <a:cubicBezTo>
                        <a:pt x="91726" y="86582"/>
                        <a:pt x="86010" y="92869"/>
                        <a:pt x="78295" y="97441"/>
                      </a:cubicBezTo>
                      <a:cubicBezTo>
                        <a:pt x="70580" y="102013"/>
                        <a:pt x="61246" y="104394"/>
                        <a:pt x="50292" y="104394"/>
                      </a:cubicBezTo>
                      <a:cubicBezTo>
                        <a:pt x="39338" y="104394"/>
                        <a:pt x="30670" y="102108"/>
                        <a:pt x="23050" y="97536"/>
                      </a:cubicBezTo>
                      <a:close/>
                      <a:moveTo>
                        <a:pt x="67913" y="75342"/>
                      </a:moveTo>
                      <a:cubicBezTo>
                        <a:pt x="72104" y="69913"/>
                        <a:pt x="74104" y="62103"/>
                        <a:pt x="74104" y="51911"/>
                      </a:cubicBezTo>
                      <a:cubicBezTo>
                        <a:pt x="74104" y="41719"/>
                        <a:pt x="72104" y="34099"/>
                        <a:pt x="68199" y="28765"/>
                      </a:cubicBezTo>
                      <a:cubicBezTo>
                        <a:pt x="64294" y="23431"/>
                        <a:pt x="58578" y="20669"/>
                        <a:pt x="51149" y="20669"/>
                      </a:cubicBezTo>
                      <a:cubicBezTo>
                        <a:pt x="43719" y="20669"/>
                        <a:pt x="37529" y="23336"/>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4" name="Freeform: Shape 263">
                  <a:extLst>
                    <a:ext uri="{FF2B5EF4-FFF2-40B4-BE49-F238E27FC236}">
                      <a16:creationId xmlns:a16="http://schemas.microsoft.com/office/drawing/2014/main" id="{B9273AFA-2CC1-CBEE-8CC2-C6A40F55698D}"/>
                    </a:ext>
                  </a:extLst>
                </p:cNvPr>
                <p:cNvSpPr/>
                <p:nvPr/>
              </p:nvSpPr>
              <p:spPr>
                <a:xfrm>
                  <a:off x="7231570" y="5094827"/>
                  <a:ext cx="58674" cy="102774"/>
                </a:xfrm>
                <a:custGeom>
                  <a:avLst/>
                  <a:gdLst>
                    <a:gd name="connsiteX0" fmla="*/ 667 w 58674"/>
                    <a:gd name="connsiteY0" fmla="*/ 25717 h 102774"/>
                    <a:gd name="connsiteX1" fmla="*/ 477 w 58674"/>
                    <a:gd name="connsiteY1" fmla="*/ 11811 h 102774"/>
                    <a:gd name="connsiteX2" fmla="*/ 0 w 58674"/>
                    <a:gd name="connsiteY2" fmla="*/ 2095 h 102774"/>
                    <a:gd name="connsiteX3" fmla="*/ 24956 w 58674"/>
                    <a:gd name="connsiteY3" fmla="*/ 2095 h 102774"/>
                    <a:gd name="connsiteX4" fmla="*/ 25718 w 58674"/>
                    <a:gd name="connsiteY4" fmla="*/ 10096 h 102774"/>
                    <a:gd name="connsiteX5" fmla="*/ 26099 w 58674"/>
                    <a:gd name="connsiteY5" fmla="*/ 19621 h 102774"/>
                    <a:gd name="connsiteX6" fmla="*/ 26480 w 58674"/>
                    <a:gd name="connsiteY6" fmla="*/ 19621 h 102774"/>
                    <a:gd name="connsiteX7" fmla="*/ 32195 w 58674"/>
                    <a:gd name="connsiteY7" fmla="*/ 8572 h 102774"/>
                    <a:gd name="connsiteX8" fmla="*/ 39148 w 58674"/>
                    <a:gd name="connsiteY8" fmla="*/ 2286 h 102774"/>
                    <a:gd name="connsiteX9" fmla="*/ 50292 w 58674"/>
                    <a:gd name="connsiteY9" fmla="*/ 0 h 102774"/>
                    <a:gd name="connsiteX10" fmla="*/ 55150 w 58674"/>
                    <a:gd name="connsiteY10" fmla="*/ 476 h 102774"/>
                    <a:gd name="connsiteX11" fmla="*/ 58674 w 58674"/>
                    <a:gd name="connsiteY11" fmla="*/ 1619 h 102774"/>
                    <a:gd name="connsiteX12" fmla="*/ 57912 w 58674"/>
                    <a:gd name="connsiteY12" fmla="*/ 24193 h 102774"/>
                    <a:gd name="connsiteX13" fmla="*/ 55912 w 58674"/>
                    <a:gd name="connsiteY13" fmla="*/ 23813 h 102774"/>
                    <a:gd name="connsiteX14" fmla="*/ 47340 w 58674"/>
                    <a:gd name="connsiteY14" fmla="*/ 22860 h 102774"/>
                    <a:gd name="connsiteX15" fmla="*/ 32195 w 58674"/>
                    <a:gd name="connsiteY15" fmla="*/ 30766 h 102774"/>
                    <a:gd name="connsiteX16" fmla="*/ 26766 w 58674"/>
                    <a:gd name="connsiteY16" fmla="*/ 53435 h 102774"/>
                    <a:gd name="connsiteX17" fmla="*/ 26766 w 58674"/>
                    <a:gd name="connsiteY17" fmla="*/ 102775 h 102774"/>
                    <a:gd name="connsiteX18" fmla="*/ 667 w 58674"/>
                    <a:gd name="connsiteY18" fmla="*/ 102775 h 102774"/>
                    <a:gd name="connsiteX19" fmla="*/ 667 w 58674"/>
                    <a:gd name="connsiteY19" fmla="*/ 25813 h 1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74" h="102774">
                      <a:moveTo>
                        <a:pt x="667" y="25717"/>
                      </a:moveTo>
                      <a:cubicBezTo>
                        <a:pt x="667" y="21336"/>
                        <a:pt x="667" y="16764"/>
                        <a:pt x="477" y="11811"/>
                      </a:cubicBezTo>
                      <a:cubicBezTo>
                        <a:pt x="286" y="6858"/>
                        <a:pt x="191" y="3619"/>
                        <a:pt x="0" y="2095"/>
                      </a:cubicBezTo>
                      <a:lnTo>
                        <a:pt x="24956" y="2095"/>
                      </a:lnTo>
                      <a:cubicBezTo>
                        <a:pt x="25241" y="3238"/>
                        <a:pt x="25432" y="5905"/>
                        <a:pt x="25718" y="10096"/>
                      </a:cubicBezTo>
                      <a:cubicBezTo>
                        <a:pt x="26004" y="14288"/>
                        <a:pt x="26099" y="17431"/>
                        <a:pt x="26099" y="19621"/>
                      </a:cubicBezTo>
                      <a:lnTo>
                        <a:pt x="26480" y="19621"/>
                      </a:lnTo>
                      <a:cubicBezTo>
                        <a:pt x="28480" y="14859"/>
                        <a:pt x="30385" y="11239"/>
                        <a:pt x="32195" y="8572"/>
                      </a:cubicBezTo>
                      <a:cubicBezTo>
                        <a:pt x="34004" y="5905"/>
                        <a:pt x="36291" y="3810"/>
                        <a:pt x="39148" y="2286"/>
                      </a:cubicBezTo>
                      <a:cubicBezTo>
                        <a:pt x="42006" y="762"/>
                        <a:pt x="45720" y="0"/>
                        <a:pt x="50292" y="0"/>
                      </a:cubicBezTo>
                      <a:cubicBezTo>
                        <a:pt x="52007" y="0"/>
                        <a:pt x="53626" y="190"/>
                        <a:pt x="55150" y="476"/>
                      </a:cubicBezTo>
                      <a:cubicBezTo>
                        <a:pt x="56769" y="762"/>
                        <a:pt x="57912" y="1143"/>
                        <a:pt x="58674" y="1619"/>
                      </a:cubicBezTo>
                      <a:lnTo>
                        <a:pt x="57912" y="24193"/>
                      </a:lnTo>
                      <a:cubicBezTo>
                        <a:pt x="57055" y="24098"/>
                        <a:pt x="56388" y="23908"/>
                        <a:pt x="55912" y="23813"/>
                      </a:cubicBezTo>
                      <a:cubicBezTo>
                        <a:pt x="52578" y="23146"/>
                        <a:pt x="49721" y="22860"/>
                        <a:pt x="47340" y="22860"/>
                      </a:cubicBezTo>
                      <a:cubicBezTo>
                        <a:pt x="40863" y="22860"/>
                        <a:pt x="35814" y="25432"/>
                        <a:pt x="32195" y="30766"/>
                      </a:cubicBezTo>
                      <a:cubicBezTo>
                        <a:pt x="28575" y="36004"/>
                        <a:pt x="26766" y="43529"/>
                        <a:pt x="26766" y="53435"/>
                      </a:cubicBezTo>
                      <a:lnTo>
                        <a:pt x="26766" y="102775"/>
                      </a:lnTo>
                      <a:lnTo>
                        <a:pt x="667" y="102775"/>
                      </a:lnTo>
                      <a:lnTo>
                        <a:pt x="667" y="25813"/>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5" name="Freeform: Shape 264">
                  <a:extLst>
                    <a:ext uri="{FF2B5EF4-FFF2-40B4-BE49-F238E27FC236}">
                      <a16:creationId xmlns:a16="http://schemas.microsoft.com/office/drawing/2014/main" id="{A1532E08-563D-07F2-0726-91B2A32C6C23}"/>
                    </a:ext>
                  </a:extLst>
                </p:cNvPr>
                <p:cNvSpPr/>
                <p:nvPr/>
              </p:nvSpPr>
              <p:spPr>
                <a:xfrm>
                  <a:off x="7305675" y="5094636"/>
                  <a:ext cx="144970" cy="102679"/>
                </a:xfrm>
                <a:custGeom>
                  <a:avLst/>
                  <a:gdLst>
                    <a:gd name="connsiteX0" fmla="*/ 667 w 144970"/>
                    <a:gd name="connsiteY0" fmla="*/ 24670 h 102679"/>
                    <a:gd name="connsiteX1" fmla="*/ 476 w 144970"/>
                    <a:gd name="connsiteY1" fmla="*/ 11430 h 102679"/>
                    <a:gd name="connsiteX2" fmla="*/ 0 w 144970"/>
                    <a:gd name="connsiteY2" fmla="*/ 2191 h 102679"/>
                    <a:gd name="connsiteX3" fmla="*/ 24955 w 144970"/>
                    <a:gd name="connsiteY3" fmla="*/ 2191 h 102679"/>
                    <a:gd name="connsiteX4" fmla="*/ 25718 w 144970"/>
                    <a:gd name="connsiteY4" fmla="*/ 10382 h 102679"/>
                    <a:gd name="connsiteX5" fmla="*/ 26098 w 144970"/>
                    <a:gd name="connsiteY5" fmla="*/ 20193 h 102679"/>
                    <a:gd name="connsiteX6" fmla="*/ 26480 w 144970"/>
                    <a:gd name="connsiteY6" fmla="*/ 20193 h 102679"/>
                    <a:gd name="connsiteX7" fmla="*/ 38481 w 144970"/>
                    <a:gd name="connsiteY7" fmla="*/ 4953 h 102679"/>
                    <a:gd name="connsiteX8" fmla="*/ 55816 w 144970"/>
                    <a:gd name="connsiteY8" fmla="*/ 0 h 102679"/>
                    <a:gd name="connsiteX9" fmla="*/ 74295 w 144970"/>
                    <a:gd name="connsiteY9" fmla="*/ 5144 h 102679"/>
                    <a:gd name="connsiteX10" fmla="*/ 83820 w 144970"/>
                    <a:gd name="connsiteY10" fmla="*/ 20193 h 102679"/>
                    <a:gd name="connsiteX11" fmla="*/ 84391 w 144970"/>
                    <a:gd name="connsiteY11" fmla="*/ 20193 h 102679"/>
                    <a:gd name="connsiteX12" fmla="*/ 96774 w 144970"/>
                    <a:gd name="connsiteY12" fmla="*/ 4572 h 102679"/>
                    <a:gd name="connsiteX13" fmla="*/ 114871 w 144970"/>
                    <a:gd name="connsiteY13" fmla="*/ 0 h 102679"/>
                    <a:gd name="connsiteX14" fmla="*/ 137732 w 144970"/>
                    <a:gd name="connsiteY14" fmla="*/ 10573 h 102679"/>
                    <a:gd name="connsiteX15" fmla="*/ 144970 w 144970"/>
                    <a:gd name="connsiteY15" fmla="*/ 38862 h 102679"/>
                    <a:gd name="connsiteX16" fmla="*/ 144970 w 144970"/>
                    <a:gd name="connsiteY16" fmla="*/ 102679 h 102679"/>
                    <a:gd name="connsiteX17" fmla="*/ 119063 w 144970"/>
                    <a:gd name="connsiteY17" fmla="*/ 102679 h 102679"/>
                    <a:gd name="connsiteX18" fmla="*/ 119063 w 144970"/>
                    <a:gd name="connsiteY18" fmla="*/ 46292 h 102679"/>
                    <a:gd name="connsiteX19" fmla="*/ 115824 w 144970"/>
                    <a:gd name="connsiteY19" fmla="*/ 28766 h 102679"/>
                    <a:gd name="connsiteX20" fmla="*/ 104680 w 144970"/>
                    <a:gd name="connsiteY20" fmla="*/ 22670 h 102679"/>
                    <a:gd name="connsiteX21" fmla="*/ 95250 w 144970"/>
                    <a:gd name="connsiteY21" fmla="*/ 25813 h 102679"/>
                    <a:gd name="connsiteX22" fmla="*/ 88582 w 144970"/>
                    <a:gd name="connsiteY22" fmla="*/ 34576 h 102679"/>
                    <a:gd name="connsiteX23" fmla="*/ 85916 w 144970"/>
                    <a:gd name="connsiteY23" fmla="*/ 47435 h 102679"/>
                    <a:gd name="connsiteX24" fmla="*/ 85916 w 144970"/>
                    <a:gd name="connsiteY24" fmla="*/ 102679 h 102679"/>
                    <a:gd name="connsiteX25" fmla="*/ 60007 w 144970"/>
                    <a:gd name="connsiteY25" fmla="*/ 102679 h 102679"/>
                    <a:gd name="connsiteX26" fmla="*/ 60007 w 144970"/>
                    <a:gd name="connsiteY26" fmla="*/ 46292 h 102679"/>
                    <a:gd name="connsiteX27" fmla="*/ 56769 w 144970"/>
                    <a:gd name="connsiteY27" fmla="*/ 28766 h 102679"/>
                    <a:gd name="connsiteX28" fmla="*/ 45625 w 144970"/>
                    <a:gd name="connsiteY28" fmla="*/ 22670 h 102679"/>
                    <a:gd name="connsiteX29" fmla="*/ 36005 w 144970"/>
                    <a:gd name="connsiteY29" fmla="*/ 26003 h 102679"/>
                    <a:gd name="connsiteX30" fmla="*/ 29337 w 144970"/>
                    <a:gd name="connsiteY30" fmla="*/ 35243 h 102679"/>
                    <a:gd name="connsiteX31" fmla="*/ 26956 w 144970"/>
                    <a:gd name="connsiteY31" fmla="*/ 48768 h 102679"/>
                    <a:gd name="connsiteX32" fmla="*/ 26956 w 144970"/>
                    <a:gd name="connsiteY32" fmla="*/ 102679 h 102679"/>
                    <a:gd name="connsiteX33" fmla="*/ 858 w 144970"/>
                    <a:gd name="connsiteY33" fmla="*/ 102679 h 102679"/>
                    <a:gd name="connsiteX34" fmla="*/ 858 w 144970"/>
                    <a:gd name="connsiteY34" fmla="*/ 24575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4970" h="102679">
                      <a:moveTo>
                        <a:pt x="667" y="24670"/>
                      </a:moveTo>
                      <a:cubicBezTo>
                        <a:pt x="667" y="20384"/>
                        <a:pt x="667" y="16002"/>
                        <a:pt x="476" y="11430"/>
                      </a:cubicBezTo>
                      <a:cubicBezTo>
                        <a:pt x="286" y="6858"/>
                        <a:pt x="191" y="3810"/>
                        <a:pt x="0" y="2191"/>
                      </a:cubicBezTo>
                      <a:lnTo>
                        <a:pt x="24955" y="2191"/>
                      </a:lnTo>
                      <a:cubicBezTo>
                        <a:pt x="25241" y="3524"/>
                        <a:pt x="25432" y="6287"/>
                        <a:pt x="25718" y="10382"/>
                      </a:cubicBezTo>
                      <a:cubicBezTo>
                        <a:pt x="26003" y="14478"/>
                        <a:pt x="26098" y="17812"/>
                        <a:pt x="26098" y="20193"/>
                      </a:cubicBezTo>
                      <a:lnTo>
                        <a:pt x="26480" y="20193"/>
                      </a:lnTo>
                      <a:cubicBezTo>
                        <a:pt x="29623" y="13335"/>
                        <a:pt x="33624" y="8192"/>
                        <a:pt x="38481" y="4953"/>
                      </a:cubicBezTo>
                      <a:cubicBezTo>
                        <a:pt x="43339" y="1619"/>
                        <a:pt x="49054" y="0"/>
                        <a:pt x="55816" y="0"/>
                      </a:cubicBezTo>
                      <a:cubicBezTo>
                        <a:pt x="63341" y="0"/>
                        <a:pt x="69532" y="1714"/>
                        <a:pt x="74295" y="5144"/>
                      </a:cubicBezTo>
                      <a:cubicBezTo>
                        <a:pt x="79057" y="8572"/>
                        <a:pt x="82201" y="13621"/>
                        <a:pt x="83820" y="20193"/>
                      </a:cubicBezTo>
                      <a:lnTo>
                        <a:pt x="84391" y="20193"/>
                      </a:lnTo>
                      <a:cubicBezTo>
                        <a:pt x="87820" y="12763"/>
                        <a:pt x="91916" y="7620"/>
                        <a:pt x="96774" y="4572"/>
                      </a:cubicBezTo>
                      <a:cubicBezTo>
                        <a:pt x="101632" y="1524"/>
                        <a:pt x="107632" y="0"/>
                        <a:pt x="114871" y="0"/>
                      </a:cubicBezTo>
                      <a:cubicBezTo>
                        <a:pt x="125254" y="0"/>
                        <a:pt x="132874" y="3524"/>
                        <a:pt x="137732" y="10573"/>
                      </a:cubicBezTo>
                      <a:cubicBezTo>
                        <a:pt x="142589" y="17621"/>
                        <a:pt x="144970" y="27051"/>
                        <a:pt x="144970" y="38862"/>
                      </a:cubicBezTo>
                      <a:lnTo>
                        <a:pt x="144970" y="102679"/>
                      </a:lnTo>
                      <a:lnTo>
                        <a:pt x="119063" y="102679"/>
                      </a:lnTo>
                      <a:lnTo>
                        <a:pt x="119063" y="46292"/>
                      </a:lnTo>
                      <a:cubicBezTo>
                        <a:pt x="119063" y="38767"/>
                        <a:pt x="118015" y="32861"/>
                        <a:pt x="115824" y="28766"/>
                      </a:cubicBezTo>
                      <a:cubicBezTo>
                        <a:pt x="113633" y="24670"/>
                        <a:pt x="109918" y="22670"/>
                        <a:pt x="104680" y="22670"/>
                      </a:cubicBezTo>
                      <a:cubicBezTo>
                        <a:pt x="101251" y="22670"/>
                        <a:pt x="98107" y="23717"/>
                        <a:pt x="95250" y="25813"/>
                      </a:cubicBezTo>
                      <a:cubicBezTo>
                        <a:pt x="92488" y="27908"/>
                        <a:pt x="90201" y="30766"/>
                        <a:pt x="88582" y="34576"/>
                      </a:cubicBezTo>
                      <a:cubicBezTo>
                        <a:pt x="86963" y="38291"/>
                        <a:pt x="86011" y="42577"/>
                        <a:pt x="85916" y="47435"/>
                      </a:cubicBezTo>
                      <a:lnTo>
                        <a:pt x="85916" y="102679"/>
                      </a:lnTo>
                      <a:lnTo>
                        <a:pt x="60007" y="102679"/>
                      </a:lnTo>
                      <a:lnTo>
                        <a:pt x="60007" y="46292"/>
                      </a:lnTo>
                      <a:cubicBezTo>
                        <a:pt x="60007" y="38767"/>
                        <a:pt x="58960" y="32861"/>
                        <a:pt x="56769" y="28766"/>
                      </a:cubicBezTo>
                      <a:cubicBezTo>
                        <a:pt x="54578" y="24670"/>
                        <a:pt x="50864" y="22670"/>
                        <a:pt x="45625" y="22670"/>
                      </a:cubicBezTo>
                      <a:cubicBezTo>
                        <a:pt x="42100" y="22670"/>
                        <a:pt x="38862" y="23813"/>
                        <a:pt x="36005" y="26003"/>
                      </a:cubicBezTo>
                      <a:cubicBezTo>
                        <a:pt x="33147" y="28194"/>
                        <a:pt x="30956" y="31242"/>
                        <a:pt x="29337" y="35243"/>
                      </a:cubicBezTo>
                      <a:cubicBezTo>
                        <a:pt x="27717" y="39243"/>
                        <a:pt x="26956" y="43720"/>
                        <a:pt x="26956" y="48768"/>
                      </a:cubicBezTo>
                      <a:lnTo>
                        <a:pt x="26956" y="102679"/>
                      </a:lnTo>
                      <a:lnTo>
                        <a:pt x="858" y="102679"/>
                      </a:lnTo>
                      <a:lnTo>
                        <a:pt x="858" y="24575"/>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3" name="Graphic 2">
                <a:extLst>
                  <a:ext uri="{FF2B5EF4-FFF2-40B4-BE49-F238E27FC236}">
                    <a16:creationId xmlns:a16="http://schemas.microsoft.com/office/drawing/2014/main" id="{8389BA77-610B-3DC2-23F6-96FABC39713C}"/>
                  </a:ext>
                </a:extLst>
              </p:cNvPr>
              <p:cNvGrpSpPr/>
              <p:nvPr/>
            </p:nvGrpSpPr>
            <p:grpSpPr>
              <a:xfrm>
                <a:off x="5394727" y="4620494"/>
                <a:ext cx="1412406" cy="207138"/>
                <a:chOff x="5621845" y="4542853"/>
                <a:chExt cx="956024" cy="140207"/>
              </a:xfrm>
              <a:solidFill>
                <a:srgbClr val="FFFFFF"/>
              </a:solidFill>
            </p:grpSpPr>
            <p:sp>
              <p:nvSpPr>
                <p:cNvPr id="182" name="Freeform: Shape 231">
                  <a:extLst>
                    <a:ext uri="{FF2B5EF4-FFF2-40B4-BE49-F238E27FC236}">
                      <a16:creationId xmlns:a16="http://schemas.microsoft.com/office/drawing/2014/main" id="{58A5D3B1-B564-269C-9B57-D76C151EB4F4}"/>
                    </a:ext>
                  </a:extLst>
                </p:cNvPr>
                <p:cNvSpPr/>
                <p:nvPr/>
              </p:nvSpPr>
              <p:spPr>
                <a:xfrm>
                  <a:off x="5621845" y="4547997"/>
                  <a:ext cx="123539" cy="134969"/>
                </a:xfrm>
                <a:custGeom>
                  <a:avLst/>
                  <a:gdLst>
                    <a:gd name="connsiteX0" fmla="*/ 30099 w 123539"/>
                    <a:gd name="connsiteY0" fmla="*/ 126206 h 134969"/>
                    <a:gd name="connsiteX1" fmla="*/ 7620 w 123539"/>
                    <a:gd name="connsiteY1" fmla="*/ 102203 h 134969"/>
                    <a:gd name="connsiteX2" fmla="*/ 0 w 123539"/>
                    <a:gd name="connsiteY2" fmla="*/ 66865 h 134969"/>
                    <a:gd name="connsiteX3" fmla="*/ 7811 w 123539"/>
                    <a:gd name="connsiteY3" fmla="*/ 31432 h 134969"/>
                    <a:gd name="connsiteX4" fmla="*/ 30289 w 123539"/>
                    <a:gd name="connsiteY4" fmla="*/ 8191 h 134969"/>
                    <a:gd name="connsiteX5" fmla="*/ 64961 w 123539"/>
                    <a:gd name="connsiteY5" fmla="*/ 0 h 134969"/>
                    <a:gd name="connsiteX6" fmla="*/ 99631 w 123539"/>
                    <a:gd name="connsiteY6" fmla="*/ 8382 h 134969"/>
                    <a:gd name="connsiteX7" fmla="*/ 121158 w 123539"/>
                    <a:gd name="connsiteY7" fmla="*/ 31432 h 134969"/>
                    <a:gd name="connsiteX8" fmla="*/ 98393 w 123539"/>
                    <a:gd name="connsiteY8" fmla="*/ 42481 h 134969"/>
                    <a:gd name="connsiteX9" fmla="*/ 85725 w 123539"/>
                    <a:gd name="connsiteY9" fmla="*/ 28765 h 134969"/>
                    <a:gd name="connsiteX10" fmla="*/ 65627 w 123539"/>
                    <a:gd name="connsiteY10" fmla="*/ 23336 h 134969"/>
                    <a:gd name="connsiteX11" fmla="*/ 45815 w 123539"/>
                    <a:gd name="connsiteY11" fmla="*/ 28765 h 134969"/>
                    <a:gd name="connsiteX12" fmla="*/ 32480 w 123539"/>
                    <a:gd name="connsiteY12" fmla="*/ 44005 h 134969"/>
                    <a:gd name="connsiteX13" fmla="*/ 27813 w 123539"/>
                    <a:gd name="connsiteY13" fmla="*/ 66865 h 134969"/>
                    <a:gd name="connsiteX14" fmla="*/ 32195 w 123539"/>
                    <a:gd name="connsiteY14" fmla="*/ 90106 h 134969"/>
                    <a:gd name="connsiteX15" fmla="*/ 45244 w 123539"/>
                    <a:gd name="connsiteY15" fmla="*/ 105727 h 134969"/>
                    <a:gd name="connsiteX16" fmla="*/ 66294 w 123539"/>
                    <a:gd name="connsiteY16" fmla="*/ 111347 h 134969"/>
                    <a:gd name="connsiteX17" fmla="*/ 101060 w 123539"/>
                    <a:gd name="connsiteY17" fmla="*/ 89059 h 134969"/>
                    <a:gd name="connsiteX18" fmla="*/ 123539 w 123539"/>
                    <a:gd name="connsiteY18" fmla="*/ 100679 h 134969"/>
                    <a:gd name="connsiteX19" fmla="*/ 102584 w 123539"/>
                    <a:gd name="connsiteY19" fmla="*/ 125349 h 134969"/>
                    <a:gd name="connsiteX20" fmla="*/ 66294 w 123539"/>
                    <a:gd name="connsiteY20" fmla="*/ 134969 h 134969"/>
                    <a:gd name="connsiteX21" fmla="*/ 30194 w 123539"/>
                    <a:gd name="connsiteY21" fmla="*/ 126301 h 13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539" h="134969">
                      <a:moveTo>
                        <a:pt x="30099" y="126206"/>
                      </a:moveTo>
                      <a:cubicBezTo>
                        <a:pt x="20193" y="120396"/>
                        <a:pt x="12668" y="112395"/>
                        <a:pt x="7620" y="102203"/>
                      </a:cubicBezTo>
                      <a:cubicBezTo>
                        <a:pt x="2572" y="92012"/>
                        <a:pt x="0" y="80200"/>
                        <a:pt x="0" y="66865"/>
                      </a:cubicBezTo>
                      <a:cubicBezTo>
                        <a:pt x="0" y="53530"/>
                        <a:pt x="2572" y="41434"/>
                        <a:pt x="7811" y="31432"/>
                      </a:cubicBezTo>
                      <a:cubicBezTo>
                        <a:pt x="13049" y="21431"/>
                        <a:pt x="20479" y="13621"/>
                        <a:pt x="30289" y="8191"/>
                      </a:cubicBezTo>
                      <a:cubicBezTo>
                        <a:pt x="40100" y="2762"/>
                        <a:pt x="51626" y="0"/>
                        <a:pt x="64961" y="0"/>
                      </a:cubicBezTo>
                      <a:cubicBezTo>
                        <a:pt x="78296" y="0"/>
                        <a:pt x="90392" y="2762"/>
                        <a:pt x="99631" y="8382"/>
                      </a:cubicBezTo>
                      <a:cubicBezTo>
                        <a:pt x="108871" y="14002"/>
                        <a:pt x="116110" y="21622"/>
                        <a:pt x="121158" y="31432"/>
                      </a:cubicBezTo>
                      <a:lnTo>
                        <a:pt x="98393" y="42481"/>
                      </a:lnTo>
                      <a:cubicBezTo>
                        <a:pt x="95440" y="36957"/>
                        <a:pt x="91249" y="32385"/>
                        <a:pt x="85725" y="28765"/>
                      </a:cubicBezTo>
                      <a:cubicBezTo>
                        <a:pt x="80201" y="25146"/>
                        <a:pt x="73438" y="23336"/>
                        <a:pt x="65627" y="23336"/>
                      </a:cubicBezTo>
                      <a:cubicBezTo>
                        <a:pt x="57817" y="23336"/>
                        <a:pt x="51530" y="25146"/>
                        <a:pt x="45815" y="28765"/>
                      </a:cubicBezTo>
                      <a:cubicBezTo>
                        <a:pt x="40100" y="32385"/>
                        <a:pt x="35623" y="37433"/>
                        <a:pt x="32480" y="44005"/>
                      </a:cubicBezTo>
                      <a:cubicBezTo>
                        <a:pt x="29337" y="50578"/>
                        <a:pt x="27813" y="58198"/>
                        <a:pt x="27813" y="66865"/>
                      </a:cubicBezTo>
                      <a:cubicBezTo>
                        <a:pt x="27813" y="75533"/>
                        <a:pt x="29242" y="83439"/>
                        <a:pt x="32195" y="90106"/>
                      </a:cubicBezTo>
                      <a:cubicBezTo>
                        <a:pt x="35147" y="96774"/>
                        <a:pt x="39433" y="102013"/>
                        <a:pt x="45244" y="105727"/>
                      </a:cubicBezTo>
                      <a:cubicBezTo>
                        <a:pt x="51054" y="109442"/>
                        <a:pt x="58103" y="111347"/>
                        <a:pt x="66294" y="111347"/>
                      </a:cubicBezTo>
                      <a:cubicBezTo>
                        <a:pt x="81820" y="111347"/>
                        <a:pt x="93440" y="103918"/>
                        <a:pt x="101060" y="89059"/>
                      </a:cubicBezTo>
                      <a:lnTo>
                        <a:pt x="123539" y="100679"/>
                      </a:lnTo>
                      <a:cubicBezTo>
                        <a:pt x="118967" y="110680"/>
                        <a:pt x="111919" y="118967"/>
                        <a:pt x="102584" y="125349"/>
                      </a:cubicBezTo>
                      <a:cubicBezTo>
                        <a:pt x="93154" y="131731"/>
                        <a:pt x="81058" y="134969"/>
                        <a:pt x="66294" y="134969"/>
                      </a:cubicBezTo>
                      <a:cubicBezTo>
                        <a:pt x="51530" y="134969"/>
                        <a:pt x="40100" y="132112"/>
                        <a:pt x="30194" y="126301"/>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3" name="Freeform: Shape 232">
                  <a:extLst>
                    <a:ext uri="{FF2B5EF4-FFF2-40B4-BE49-F238E27FC236}">
                      <a16:creationId xmlns:a16="http://schemas.microsoft.com/office/drawing/2014/main" id="{9097F125-94C4-3183-EA62-D784127D9970}"/>
                    </a:ext>
                  </a:extLst>
                </p:cNvPr>
                <p:cNvSpPr/>
                <p:nvPr/>
              </p:nvSpPr>
              <p:spPr>
                <a:xfrm>
                  <a:off x="5761672" y="4542948"/>
                  <a:ext cx="40671" cy="139445"/>
                </a:xfrm>
                <a:custGeom>
                  <a:avLst/>
                  <a:gdLst>
                    <a:gd name="connsiteX0" fmla="*/ 6572 w 40671"/>
                    <a:gd name="connsiteY0" fmla="*/ 132397 h 139445"/>
                    <a:gd name="connsiteX1" fmla="*/ 0 w 40671"/>
                    <a:gd name="connsiteY1" fmla="*/ 113729 h 139445"/>
                    <a:gd name="connsiteX2" fmla="*/ 0 w 40671"/>
                    <a:gd name="connsiteY2" fmla="*/ 0 h 139445"/>
                    <a:gd name="connsiteX3" fmla="*/ 26099 w 40671"/>
                    <a:gd name="connsiteY3" fmla="*/ 0 h 139445"/>
                    <a:gd name="connsiteX4" fmla="*/ 26099 w 40671"/>
                    <a:gd name="connsiteY4" fmla="*/ 107251 h 139445"/>
                    <a:gd name="connsiteX5" fmla="*/ 26765 w 40671"/>
                    <a:gd name="connsiteY5" fmla="*/ 114014 h 139445"/>
                    <a:gd name="connsiteX6" fmla="*/ 29337 w 40671"/>
                    <a:gd name="connsiteY6" fmla="*/ 117443 h 139445"/>
                    <a:gd name="connsiteX7" fmla="*/ 34957 w 40671"/>
                    <a:gd name="connsiteY7" fmla="*/ 118491 h 139445"/>
                    <a:gd name="connsiteX8" fmla="*/ 39719 w 40671"/>
                    <a:gd name="connsiteY8" fmla="*/ 117919 h 139445"/>
                    <a:gd name="connsiteX9" fmla="*/ 40672 w 40671"/>
                    <a:gd name="connsiteY9" fmla="*/ 138113 h 139445"/>
                    <a:gd name="connsiteX10" fmla="*/ 26765 w 40671"/>
                    <a:gd name="connsiteY10" fmla="*/ 139446 h 139445"/>
                    <a:gd name="connsiteX11" fmla="*/ 6477 w 40671"/>
                    <a:gd name="connsiteY11" fmla="*/ 132493 h 1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71" h="139445">
                      <a:moveTo>
                        <a:pt x="6572" y="132397"/>
                      </a:moveTo>
                      <a:cubicBezTo>
                        <a:pt x="2191" y="127730"/>
                        <a:pt x="0" y="121539"/>
                        <a:pt x="0" y="113729"/>
                      </a:cubicBezTo>
                      <a:lnTo>
                        <a:pt x="0" y="0"/>
                      </a:lnTo>
                      <a:lnTo>
                        <a:pt x="26099" y="0"/>
                      </a:lnTo>
                      <a:lnTo>
                        <a:pt x="26099" y="107251"/>
                      </a:lnTo>
                      <a:cubicBezTo>
                        <a:pt x="26099" y="110204"/>
                        <a:pt x="26289" y="112395"/>
                        <a:pt x="26765" y="114014"/>
                      </a:cubicBezTo>
                      <a:cubicBezTo>
                        <a:pt x="27242" y="115633"/>
                        <a:pt x="28099" y="116776"/>
                        <a:pt x="29337" y="117443"/>
                      </a:cubicBezTo>
                      <a:cubicBezTo>
                        <a:pt x="30575" y="118205"/>
                        <a:pt x="32480" y="118491"/>
                        <a:pt x="34957" y="118491"/>
                      </a:cubicBezTo>
                      <a:cubicBezTo>
                        <a:pt x="36481" y="118491"/>
                        <a:pt x="38005" y="118300"/>
                        <a:pt x="39719" y="117919"/>
                      </a:cubicBezTo>
                      <a:lnTo>
                        <a:pt x="40672" y="138113"/>
                      </a:lnTo>
                      <a:cubicBezTo>
                        <a:pt x="36195" y="138970"/>
                        <a:pt x="31623" y="139446"/>
                        <a:pt x="26765" y="139446"/>
                      </a:cubicBezTo>
                      <a:cubicBezTo>
                        <a:pt x="17621" y="139446"/>
                        <a:pt x="10859" y="137160"/>
                        <a:pt x="6477" y="132493"/>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4" name="Freeform: Shape 233">
                  <a:extLst>
                    <a:ext uri="{FF2B5EF4-FFF2-40B4-BE49-F238E27FC236}">
                      <a16:creationId xmlns:a16="http://schemas.microsoft.com/office/drawing/2014/main" id="{5B792F10-C8FC-E6E0-2136-B512A4C9330F}"/>
                    </a:ext>
                  </a:extLst>
                </p:cNvPr>
                <p:cNvSpPr/>
                <p:nvPr/>
              </p:nvSpPr>
              <p:spPr>
                <a:xfrm>
                  <a:off x="5812726" y="4578667"/>
                  <a:ext cx="101441" cy="104393"/>
                </a:xfrm>
                <a:custGeom>
                  <a:avLst/>
                  <a:gdLst>
                    <a:gd name="connsiteX0" fmla="*/ 23146 w 101441"/>
                    <a:gd name="connsiteY0" fmla="*/ 97346 h 104393"/>
                    <a:gd name="connsiteX1" fmla="*/ 5905 w 101441"/>
                    <a:gd name="connsiteY1" fmla="*/ 78581 h 104393"/>
                    <a:gd name="connsiteX2" fmla="*/ 0 w 101441"/>
                    <a:gd name="connsiteY2" fmla="*/ 51911 h 104393"/>
                    <a:gd name="connsiteX3" fmla="*/ 5715 w 101441"/>
                    <a:gd name="connsiteY3" fmla="*/ 25717 h 104393"/>
                    <a:gd name="connsiteX4" fmla="*/ 22860 w 101441"/>
                    <a:gd name="connsiteY4" fmla="*/ 6953 h 104393"/>
                    <a:gd name="connsiteX5" fmla="*/ 50863 w 101441"/>
                    <a:gd name="connsiteY5" fmla="*/ 0 h 104393"/>
                    <a:gd name="connsiteX6" fmla="*/ 79534 w 101441"/>
                    <a:gd name="connsiteY6" fmla="*/ 6953 h 104393"/>
                    <a:gd name="connsiteX7" fmla="*/ 96107 w 101441"/>
                    <a:gd name="connsiteY7" fmla="*/ 25527 h 104393"/>
                    <a:gd name="connsiteX8" fmla="*/ 101441 w 101441"/>
                    <a:gd name="connsiteY8" fmla="*/ 52006 h 104393"/>
                    <a:gd name="connsiteX9" fmla="*/ 95631 w 101441"/>
                    <a:gd name="connsiteY9" fmla="*/ 78676 h 104393"/>
                    <a:gd name="connsiteX10" fmla="*/ 78296 w 101441"/>
                    <a:gd name="connsiteY10" fmla="*/ 97441 h 104393"/>
                    <a:gd name="connsiteX11" fmla="*/ 50292 w 101441"/>
                    <a:gd name="connsiteY11" fmla="*/ 104394 h 104393"/>
                    <a:gd name="connsiteX12" fmla="*/ 23050 w 101441"/>
                    <a:gd name="connsiteY12" fmla="*/ 97536 h 104393"/>
                    <a:gd name="connsiteX13" fmla="*/ 67913 w 101441"/>
                    <a:gd name="connsiteY13" fmla="*/ 75342 h 104393"/>
                    <a:gd name="connsiteX14" fmla="*/ 74104 w 101441"/>
                    <a:gd name="connsiteY14" fmla="*/ 51911 h 104393"/>
                    <a:gd name="connsiteX15" fmla="*/ 68199 w 101441"/>
                    <a:gd name="connsiteY15" fmla="*/ 28765 h 104393"/>
                    <a:gd name="connsiteX16" fmla="*/ 51149 w 101441"/>
                    <a:gd name="connsiteY16" fmla="*/ 20669 h 104393"/>
                    <a:gd name="connsiteX17" fmla="*/ 33433 w 101441"/>
                    <a:gd name="connsiteY17" fmla="*/ 28765 h 104393"/>
                    <a:gd name="connsiteX18" fmla="*/ 27337 w 101441"/>
                    <a:gd name="connsiteY18" fmla="*/ 51911 h 104393"/>
                    <a:gd name="connsiteX19" fmla="*/ 30194 w 101441"/>
                    <a:gd name="connsiteY19" fmla="*/ 68961 h 104393"/>
                    <a:gd name="connsiteX20" fmla="*/ 38100 w 101441"/>
                    <a:gd name="connsiteY20" fmla="*/ 79819 h 104393"/>
                    <a:gd name="connsiteX21" fmla="*/ 50006 w 101441"/>
                    <a:gd name="connsiteY21" fmla="*/ 83534 h 104393"/>
                    <a:gd name="connsiteX22" fmla="*/ 67913 w 101441"/>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1" h="104393">
                      <a:moveTo>
                        <a:pt x="23146" y="97346"/>
                      </a:moveTo>
                      <a:cubicBezTo>
                        <a:pt x="15526" y="92773"/>
                        <a:pt x="9811"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8" y="11621"/>
                        <a:pt x="92583" y="17812"/>
                        <a:pt x="96107" y="25527"/>
                      </a:cubicBezTo>
                      <a:cubicBezTo>
                        <a:pt x="99631" y="33338"/>
                        <a:pt x="101441" y="42100"/>
                        <a:pt x="101441" y="52006"/>
                      </a:cubicBezTo>
                      <a:cubicBezTo>
                        <a:pt x="101441" y="61913"/>
                        <a:pt x="99536" y="70771"/>
                        <a:pt x="95631" y="78676"/>
                      </a:cubicBezTo>
                      <a:cubicBezTo>
                        <a:pt x="91726" y="86582"/>
                        <a:pt x="86011" y="92869"/>
                        <a:pt x="78296" y="97441"/>
                      </a:cubicBezTo>
                      <a:cubicBezTo>
                        <a:pt x="70580" y="102108"/>
                        <a:pt x="61246" y="104394"/>
                        <a:pt x="50292" y="104394"/>
                      </a:cubicBezTo>
                      <a:cubicBezTo>
                        <a:pt x="39338" y="104394"/>
                        <a:pt x="30671" y="102108"/>
                        <a:pt x="23050" y="97536"/>
                      </a:cubicBezTo>
                      <a:close/>
                      <a:moveTo>
                        <a:pt x="67913" y="75342"/>
                      </a:moveTo>
                      <a:cubicBezTo>
                        <a:pt x="72104" y="69913"/>
                        <a:pt x="74104" y="62103"/>
                        <a:pt x="74104" y="51911"/>
                      </a:cubicBezTo>
                      <a:cubicBezTo>
                        <a:pt x="74104" y="41719"/>
                        <a:pt x="72104" y="34099"/>
                        <a:pt x="68199" y="28765"/>
                      </a:cubicBezTo>
                      <a:cubicBezTo>
                        <a:pt x="64294" y="23431"/>
                        <a:pt x="58579" y="20669"/>
                        <a:pt x="51149" y="20669"/>
                      </a:cubicBezTo>
                      <a:cubicBezTo>
                        <a:pt x="43720" y="20669"/>
                        <a:pt x="37529" y="23431"/>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5" name="Freeform: Shape 234">
                  <a:extLst>
                    <a:ext uri="{FF2B5EF4-FFF2-40B4-BE49-F238E27FC236}">
                      <a16:creationId xmlns:a16="http://schemas.microsoft.com/office/drawing/2014/main" id="{83AA8BE2-AE38-8934-3FE2-30EF4BACF7BE}"/>
                    </a:ext>
                  </a:extLst>
                </p:cNvPr>
                <p:cNvSpPr/>
                <p:nvPr/>
              </p:nvSpPr>
              <p:spPr>
                <a:xfrm>
                  <a:off x="5933503" y="4580477"/>
                  <a:ext cx="91820" cy="102393"/>
                </a:xfrm>
                <a:custGeom>
                  <a:avLst/>
                  <a:gdLst>
                    <a:gd name="connsiteX0" fmla="*/ 7906 w 91820"/>
                    <a:gd name="connsiteY0" fmla="*/ 91916 h 102393"/>
                    <a:gd name="connsiteX1" fmla="*/ 0 w 91820"/>
                    <a:gd name="connsiteY1" fmla="*/ 63817 h 102393"/>
                    <a:gd name="connsiteX2" fmla="*/ 0 w 91820"/>
                    <a:gd name="connsiteY2" fmla="*/ 0 h 102393"/>
                    <a:gd name="connsiteX3" fmla="*/ 26098 w 91820"/>
                    <a:gd name="connsiteY3" fmla="*/ 0 h 102393"/>
                    <a:gd name="connsiteX4" fmla="*/ 26098 w 91820"/>
                    <a:gd name="connsiteY4" fmla="*/ 56388 h 102393"/>
                    <a:gd name="connsiteX5" fmla="*/ 29908 w 91820"/>
                    <a:gd name="connsiteY5" fmla="*/ 73819 h 102393"/>
                    <a:gd name="connsiteX6" fmla="*/ 43053 w 91820"/>
                    <a:gd name="connsiteY6" fmla="*/ 80010 h 102393"/>
                    <a:gd name="connsiteX7" fmla="*/ 54293 w 91820"/>
                    <a:gd name="connsiteY7" fmla="*/ 76676 h 102393"/>
                    <a:gd name="connsiteX8" fmla="*/ 62198 w 91820"/>
                    <a:gd name="connsiteY8" fmla="*/ 67437 h 102393"/>
                    <a:gd name="connsiteX9" fmla="*/ 65056 w 91820"/>
                    <a:gd name="connsiteY9" fmla="*/ 53816 h 102393"/>
                    <a:gd name="connsiteX10" fmla="*/ 65056 w 91820"/>
                    <a:gd name="connsiteY10" fmla="*/ 0 h 102393"/>
                    <a:gd name="connsiteX11" fmla="*/ 91154 w 91820"/>
                    <a:gd name="connsiteY11" fmla="*/ 0 h 102393"/>
                    <a:gd name="connsiteX12" fmla="*/ 91154 w 91820"/>
                    <a:gd name="connsiteY12" fmla="*/ 78009 h 102393"/>
                    <a:gd name="connsiteX13" fmla="*/ 91345 w 91820"/>
                    <a:gd name="connsiteY13" fmla="*/ 91154 h 102393"/>
                    <a:gd name="connsiteX14" fmla="*/ 91821 w 91820"/>
                    <a:gd name="connsiteY14" fmla="*/ 100489 h 102393"/>
                    <a:gd name="connsiteX15" fmla="*/ 66865 w 91820"/>
                    <a:gd name="connsiteY15" fmla="*/ 100489 h 102393"/>
                    <a:gd name="connsiteX16" fmla="*/ 66199 w 91820"/>
                    <a:gd name="connsiteY16" fmla="*/ 92107 h 102393"/>
                    <a:gd name="connsiteX17" fmla="*/ 65818 w 91820"/>
                    <a:gd name="connsiteY17" fmla="*/ 82391 h 102393"/>
                    <a:gd name="connsiteX18" fmla="*/ 65341 w 91820"/>
                    <a:gd name="connsiteY18" fmla="*/ 82391 h 102393"/>
                    <a:gd name="connsiteX19" fmla="*/ 52197 w 91820"/>
                    <a:gd name="connsiteY19" fmla="*/ 97536 h 102393"/>
                    <a:gd name="connsiteX20" fmla="*/ 32956 w 91820"/>
                    <a:gd name="connsiteY20" fmla="*/ 102394 h 102393"/>
                    <a:gd name="connsiteX21" fmla="*/ 7811 w 91820"/>
                    <a:gd name="connsiteY21" fmla="*/ 9191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820" h="102393">
                      <a:moveTo>
                        <a:pt x="7906" y="91916"/>
                      </a:moveTo>
                      <a:cubicBezTo>
                        <a:pt x="2572" y="84963"/>
                        <a:pt x="0" y="75533"/>
                        <a:pt x="0" y="63817"/>
                      </a:cubicBezTo>
                      <a:lnTo>
                        <a:pt x="0" y="0"/>
                      </a:lnTo>
                      <a:lnTo>
                        <a:pt x="26098" y="0"/>
                      </a:lnTo>
                      <a:lnTo>
                        <a:pt x="26098" y="56388"/>
                      </a:lnTo>
                      <a:cubicBezTo>
                        <a:pt x="26098" y="63913"/>
                        <a:pt x="27337" y="69723"/>
                        <a:pt x="29908" y="73819"/>
                      </a:cubicBezTo>
                      <a:cubicBezTo>
                        <a:pt x="32480" y="77914"/>
                        <a:pt x="36862" y="80010"/>
                        <a:pt x="43053" y="80010"/>
                      </a:cubicBezTo>
                      <a:cubicBezTo>
                        <a:pt x="47244" y="80010"/>
                        <a:pt x="50959" y="78867"/>
                        <a:pt x="54293" y="76676"/>
                      </a:cubicBezTo>
                      <a:cubicBezTo>
                        <a:pt x="57626" y="74485"/>
                        <a:pt x="60293" y="71438"/>
                        <a:pt x="62198" y="67437"/>
                      </a:cubicBezTo>
                      <a:cubicBezTo>
                        <a:pt x="64103" y="63436"/>
                        <a:pt x="65056" y="58959"/>
                        <a:pt x="65056" y="53816"/>
                      </a:cubicBezTo>
                      <a:lnTo>
                        <a:pt x="65056" y="0"/>
                      </a:lnTo>
                      <a:lnTo>
                        <a:pt x="91154" y="0"/>
                      </a:lnTo>
                      <a:lnTo>
                        <a:pt x="91154" y="78009"/>
                      </a:lnTo>
                      <a:cubicBezTo>
                        <a:pt x="91154" y="82201"/>
                        <a:pt x="91154" y="86582"/>
                        <a:pt x="91345" y="91154"/>
                      </a:cubicBezTo>
                      <a:cubicBezTo>
                        <a:pt x="91535" y="95726"/>
                        <a:pt x="91630" y="98869"/>
                        <a:pt x="91821" y="100489"/>
                      </a:cubicBezTo>
                      <a:lnTo>
                        <a:pt x="66865" y="100489"/>
                      </a:lnTo>
                      <a:cubicBezTo>
                        <a:pt x="66675" y="98965"/>
                        <a:pt x="66485" y="96202"/>
                        <a:pt x="66199" y="92107"/>
                      </a:cubicBezTo>
                      <a:cubicBezTo>
                        <a:pt x="65913" y="88011"/>
                        <a:pt x="65818" y="84772"/>
                        <a:pt x="65818" y="82391"/>
                      </a:cubicBezTo>
                      <a:lnTo>
                        <a:pt x="65341" y="82391"/>
                      </a:lnTo>
                      <a:cubicBezTo>
                        <a:pt x="61913" y="89249"/>
                        <a:pt x="57531" y="94297"/>
                        <a:pt x="52197" y="97536"/>
                      </a:cubicBezTo>
                      <a:cubicBezTo>
                        <a:pt x="46863" y="100774"/>
                        <a:pt x="40386" y="102394"/>
                        <a:pt x="32956" y="102394"/>
                      </a:cubicBezTo>
                      <a:cubicBezTo>
                        <a:pt x="21527" y="102394"/>
                        <a:pt x="13145" y="98869"/>
                        <a:pt x="7811" y="91916"/>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6" name="Freeform: Shape 235">
                  <a:extLst>
                    <a:ext uri="{FF2B5EF4-FFF2-40B4-BE49-F238E27FC236}">
                      <a16:creationId xmlns:a16="http://schemas.microsoft.com/office/drawing/2014/main" id="{7FC2784D-DFAD-DA56-7405-2A523AF84C44}"/>
                    </a:ext>
                  </a:extLst>
                </p:cNvPr>
                <p:cNvSpPr/>
                <p:nvPr/>
              </p:nvSpPr>
              <p:spPr>
                <a:xfrm>
                  <a:off x="6045803" y="4542853"/>
                  <a:ext cx="96964" cy="140017"/>
                </a:xfrm>
                <a:custGeom>
                  <a:avLst/>
                  <a:gdLst>
                    <a:gd name="connsiteX0" fmla="*/ 18002 w 96964"/>
                    <a:gd name="connsiteY0" fmla="*/ 133350 h 140017"/>
                    <a:gd name="connsiteX1" fmla="*/ 4477 w 96964"/>
                    <a:gd name="connsiteY1" fmla="*/ 114871 h 140017"/>
                    <a:gd name="connsiteX2" fmla="*/ 0 w 96964"/>
                    <a:gd name="connsiteY2" fmla="*/ 87821 h 140017"/>
                    <a:gd name="connsiteX3" fmla="*/ 4763 w 96964"/>
                    <a:gd name="connsiteY3" fmla="*/ 60674 h 140017"/>
                    <a:gd name="connsiteX4" fmla="*/ 18859 w 96964"/>
                    <a:gd name="connsiteY4" fmla="*/ 42291 h 140017"/>
                    <a:gd name="connsiteX5" fmla="*/ 41624 w 96964"/>
                    <a:gd name="connsiteY5" fmla="*/ 35623 h 140017"/>
                    <a:gd name="connsiteX6" fmla="*/ 58293 w 96964"/>
                    <a:gd name="connsiteY6" fmla="*/ 39529 h 140017"/>
                    <a:gd name="connsiteX7" fmla="*/ 70104 w 96964"/>
                    <a:gd name="connsiteY7" fmla="*/ 51435 h 140017"/>
                    <a:gd name="connsiteX8" fmla="*/ 70294 w 96964"/>
                    <a:gd name="connsiteY8" fmla="*/ 51435 h 140017"/>
                    <a:gd name="connsiteX9" fmla="*/ 70294 w 96964"/>
                    <a:gd name="connsiteY9" fmla="*/ 47054 h 140017"/>
                    <a:gd name="connsiteX10" fmla="*/ 70294 w 96964"/>
                    <a:gd name="connsiteY10" fmla="*/ 36766 h 140017"/>
                    <a:gd name="connsiteX11" fmla="*/ 70294 w 96964"/>
                    <a:gd name="connsiteY11" fmla="*/ 0 h 140017"/>
                    <a:gd name="connsiteX12" fmla="*/ 96298 w 96964"/>
                    <a:gd name="connsiteY12" fmla="*/ 0 h 140017"/>
                    <a:gd name="connsiteX13" fmla="*/ 96298 w 96964"/>
                    <a:gd name="connsiteY13" fmla="*/ 116205 h 140017"/>
                    <a:gd name="connsiteX14" fmla="*/ 96488 w 96964"/>
                    <a:gd name="connsiteY14" fmla="*/ 128206 h 140017"/>
                    <a:gd name="connsiteX15" fmla="*/ 96774 w 96964"/>
                    <a:gd name="connsiteY15" fmla="*/ 135064 h 140017"/>
                    <a:gd name="connsiteX16" fmla="*/ 96964 w 96964"/>
                    <a:gd name="connsiteY16" fmla="*/ 138113 h 140017"/>
                    <a:gd name="connsiteX17" fmla="*/ 71628 w 96964"/>
                    <a:gd name="connsiteY17" fmla="*/ 138113 h 140017"/>
                    <a:gd name="connsiteX18" fmla="*/ 70771 w 96964"/>
                    <a:gd name="connsiteY18" fmla="*/ 131921 h 140017"/>
                    <a:gd name="connsiteX19" fmla="*/ 70390 w 96964"/>
                    <a:gd name="connsiteY19" fmla="*/ 123635 h 140017"/>
                    <a:gd name="connsiteX20" fmla="*/ 70009 w 96964"/>
                    <a:gd name="connsiteY20" fmla="*/ 123635 h 140017"/>
                    <a:gd name="connsiteX21" fmla="*/ 57912 w 96964"/>
                    <a:gd name="connsiteY21" fmla="*/ 136017 h 140017"/>
                    <a:gd name="connsiteX22" fmla="*/ 39910 w 96964"/>
                    <a:gd name="connsiteY22" fmla="*/ 140018 h 140017"/>
                    <a:gd name="connsiteX23" fmla="*/ 18097 w 96964"/>
                    <a:gd name="connsiteY23" fmla="*/ 133350 h 140017"/>
                    <a:gd name="connsiteX24" fmla="*/ 58864 w 96964"/>
                    <a:gd name="connsiteY24" fmla="*/ 116205 h 140017"/>
                    <a:gd name="connsiteX25" fmla="*/ 67246 w 96964"/>
                    <a:gd name="connsiteY25" fmla="*/ 106013 h 140017"/>
                    <a:gd name="connsiteX26" fmla="*/ 70485 w 96964"/>
                    <a:gd name="connsiteY26" fmla="*/ 87344 h 140017"/>
                    <a:gd name="connsiteX27" fmla="*/ 64008 w 96964"/>
                    <a:gd name="connsiteY27" fmla="*/ 63437 h 140017"/>
                    <a:gd name="connsiteX28" fmla="*/ 48101 w 96964"/>
                    <a:gd name="connsiteY28" fmla="*/ 56293 h 140017"/>
                    <a:gd name="connsiteX29" fmla="*/ 32861 w 96964"/>
                    <a:gd name="connsiteY29" fmla="*/ 64103 h 140017"/>
                    <a:gd name="connsiteX30" fmla="*/ 27146 w 96964"/>
                    <a:gd name="connsiteY30" fmla="*/ 87916 h 140017"/>
                    <a:gd name="connsiteX31" fmla="*/ 32766 w 96964"/>
                    <a:gd name="connsiteY31" fmla="*/ 111252 h 140017"/>
                    <a:gd name="connsiteX32" fmla="*/ 47911 w 96964"/>
                    <a:gd name="connsiteY32" fmla="*/ 119348 h 140017"/>
                    <a:gd name="connsiteX33" fmla="*/ 58769 w 96964"/>
                    <a:gd name="connsiteY33" fmla="*/ 116300 h 1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964" h="140017">
                      <a:moveTo>
                        <a:pt x="18002" y="133350"/>
                      </a:moveTo>
                      <a:cubicBezTo>
                        <a:pt x="12001" y="128969"/>
                        <a:pt x="7525" y="122777"/>
                        <a:pt x="4477" y="114871"/>
                      </a:cubicBezTo>
                      <a:cubicBezTo>
                        <a:pt x="1429" y="106966"/>
                        <a:pt x="0" y="98012"/>
                        <a:pt x="0" y="87821"/>
                      </a:cubicBezTo>
                      <a:cubicBezTo>
                        <a:pt x="0" y="77629"/>
                        <a:pt x="1619" y="68580"/>
                        <a:pt x="4763" y="60674"/>
                      </a:cubicBezTo>
                      <a:cubicBezTo>
                        <a:pt x="7906" y="52864"/>
                        <a:pt x="12668" y="46672"/>
                        <a:pt x="18859" y="42291"/>
                      </a:cubicBezTo>
                      <a:cubicBezTo>
                        <a:pt x="25146" y="37910"/>
                        <a:pt x="32766" y="35623"/>
                        <a:pt x="41624" y="35623"/>
                      </a:cubicBezTo>
                      <a:cubicBezTo>
                        <a:pt x="47530" y="35623"/>
                        <a:pt x="53149" y="36957"/>
                        <a:pt x="58293" y="39529"/>
                      </a:cubicBezTo>
                      <a:cubicBezTo>
                        <a:pt x="63437" y="42100"/>
                        <a:pt x="67342" y="46101"/>
                        <a:pt x="70104" y="51435"/>
                      </a:cubicBezTo>
                      <a:lnTo>
                        <a:pt x="70294" y="51435"/>
                      </a:lnTo>
                      <a:cubicBezTo>
                        <a:pt x="70294" y="49816"/>
                        <a:pt x="70294" y="48387"/>
                        <a:pt x="70294" y="47054"/>
                      </a:cubicBezTo>
                      <a:lnTo>
                        <a:pt x="70294" y="36766"/>
                      </a:lnTo>
                      <a:cubicBezTo>
                        <a:pt x="70294" y="36766"/>
                        <a:pt x="70294" y="0"/>
                        <a:pt x="70294" y="0"/>
                      </a:cubicBezTo>
                      <a:lnTo>
                        <a:pt x="96298" y="0"/>
                      </a:lnTo>
                      <a:lnTo>
                        <a:pt x="96298" y="116205"/>
                      </a:lnTo>
                      <a:cubicBezTo>
                        <a:pt x="96298" y="120491"/>
                        <a:pt x="96298" y="124492"/>
                        <a:pt x="96488" y="128206"/>
                      </a:cubicBezTo>
                      <a:cubicBezTo>
                        <a:pt x="96679" y="131921"/>
                        <a:pt x="96774" y="134207"/>
                        <a:pt x="96774" y="135064"/>
                      </a:cubicBezTo>
                      <a:cubicBezTo>
                        <a:pt x="96869" y="136684"/>
                        <a:pt x="96964" y="137731"/>
                        <a:pt x="96964" y="138113"/>
                      </a:cubicBezTo>
                      <a:lnTo>
                        <a:pt x="71628" y="138113"/>
                      </a:lnTo>
                      <a:cubicBezTo>
                        <a:pt x="71342" y="137255"/>
                        <a:pt x="71056" y="135160"/>
                        <a:pt x="70771" y="131921"/>
                      </a:cubicBezTo>
                      <a:cubicBezTo>
                        <a:pt x="70485" y="128683"/>
                        <a:pt x="70390" y="125921"/>
                        <a:pt x="70390" y="123635"/>
                      </a:cubicBezTo>
                      <a:lnTo>
                        <a:pt x="70009" y="123635"/>
                      </a:lnTo>
                      <a:cubicBezTo>
                        <a:pt x="67151" y="129254"/>
                        <a:pt x="63151" y="133350"/>
                        <a:pt x="57912" y="136017"/>
                      </a:cubicBezTo>
                      <a:cubicBezTo>
                        <a:pt x="52673" y="138684"/>
                        <a:pt x="46672" y="140018"/>
                        <a:pt x="39910" y="140018"/>
                      </a:cubicBezTo>
                      <a:cubicBezTo>
                        <a:pt x="31337" y="140018"/>
                        <a:pt x="24098" y="137827"/>
                        <a:pt x="18097" y="133350"/>
                      </a:cubicBezTo>
                      <a:close/>
                      <a:moveTo>
                        <a:pt x="58864" y="116205"/>
                      </a:moveTo>
                      <a:cubicBezTo>
                        <a:pt x="62293" y="114205"/>
                        <a:pt x="65056" y="110776"/>
                        <a:pt x="67246" y="106013"/>
                      </a:cubicBezTo>
                      <a:cubicBezTo>
                        <a:pt x="69437" y="101251"/>
                        <a:pt x="70485" y="94964"/>
                        <a:pt x="70485" y="87344"/>
                      </a:cubicBezTo>
                      <a:cubicBezTo>
                        <a:pt x="70485" y="76200"/>
                        <a:pt x="68294" y="68199"/>
                        <a:pt x="64008" y="63437"/>
                      </a:cubicBezTo>
                      <a:cubicBezTo>
                        <a:pt x="59722" y="58674"/>
                        <a:pt x="54388" y="56293"/>
                        <a:pt x="48101" y="56293"/>
                      </a:cubicBezTo>
                      <a:cubicBezTo>
                        <a:pt x="41815" y="56293"/>
                        <a:pt x="36671" y="58864"/>
                        <a:pt x="32861" y="64103"/>
                      </a:cubicBezTo>
                      <a:cubicBezTo>
                        <a:pt x="29051" y="69342"/>
                        <a:pt x="27146" y="77248"/>
                        <a:pt x="27146" y="87916"/>
                      </a:cubicBezTo>
                      <a:cubicBezTo>
                        <a:pt x="27146" y="98584"/>
                        <a:pt x="29051" y="105823"/>
                        <a:pt x="32766" y="111252"/>
                      </a:cubicBezTo>
                      <a:cubicBezTo>
                        <a:pt x="36481" y="116681"/>
                        <a:pt x="41529" y="119348"/>
                        <a:pt x="47911" y="119348"/>
                      </a:cubicBezTo>
                      <a:cubicBezTo>
                        <a:pt x="51721" y="119348"/>
                        <a:pt x="55340" y="118300"/>
                        <a:pt x="58769" y="116300"/>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7" name="Freeform: Shape 236">
                  <a:extLst>
                    <a:ext uri="{FF2B5EF4-FFF2-40B4-BE49-F238E27FC236}">
                      <a16:creationId xmlns:a16="http://schemas.microsoft.com/office/drawing/2014/main" id="{8A66CF90-9755-B704-D386-73D9A70CB6FF}"/>
                    </a:ext>
                  </a:extLst>
                </p:cNvPr>
                <p:cNvSpPr/>
                <p:nvPr/>
              </p:nvSpPr>
              <p:spPr>
                <a:xfrm>
                  <a:off x="6221063" y="4549806"/>
                  <a:ext cx="98107" cy="131063"/>
                </a:xfrm>
                <a:custGeom>
                  <a:avLst/>
                  <a:gdLst>
                    <a:gd name="connsiteX0" fmla="*/ 0 w 98107"/>
                    <a:gd name="connsiteY0" fmla="*/ 95 h 131063"/>
                    <a:gd name="connsiteX1" fmla="*/ 94297 w 98107"/>
                    <a:gd name="connsiteY1" fmla="*/ 95 h 131063"/>
                    <a:gd name="connsiteX2" fmla="*/ 94297 w 98107"/>
                    <a:gd name="connsiteY2" fmla="*/ 23146 h 131063"/>
                    <a:gd name="connsiteX3" fmla="*/ 27432 w 98107"/>
                    <a:gd name="connsiteY3" fmla="*/ 23146 h 131063"/>
                    <a:gd name="connsiteX4" fmla="*/ 27432 w 98107"/>
                    <a:gd name="connsiteY4" fmla="*/ 53530 h 131063"/>
                    <a:gd name="connsiteX5" fmla="*/ 88678 w 98107"/>
                    <a:gd name="connsiteY5" fmla="*/ 53530 h 131063"/>
                    <a:gd name="connsiteX6" fmla="*/ 88678 w 98107"/>
                    <a:gd name="connsiteY6" fmla="*/ 76771 h 131063"/>
                    <a:gd name="connsiteX7" fmla="*/ 27432 w 98107"/>
                    <a:gd name="connsiteY7" fmla="*/ 76771 h 131063"/>
                    <a:gd name="connsiteX8" fmla="*/ 27432 w 98107"/>
                    <a:gd name="connsiteY8" fmla="*/ 108013 h 131063"/>
                    <a:gd name="connsiteX9" fmla="*/ 98107 w 98107"/>
                    <a:gd name="connsiteY9" fmla="*/ 108013 h 131063"/>
                    <a:gd name="connsiteX10" fmla="*/ 98107 w 98107"/>
                    <a:gd name="connsiteY10" fmla="*/ 131064 h 131063"/>
                    <a:gd name="connsiteX11" fmla="*/ 0 w 98107"/>
                    <a:gd name="connsiteY11" fmla="*/ 131064 h 131063"/>
                    <a:gd name="connsiteX12" fmla="*/ 0 w 98107"/>
                    <a:gd name="connsiteY12" fmla="*/ 0 h 1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107" h="131063">
                      <a:moveTo>
                        <a:pt x="0" y="95"/>
                      </a:moveTo>
                      <a:lnTo>
                        <a:pt x="94297" y="95"/>
                      </a:lnTo>
                      <a:lnTo>
                        <a:pt x="94297" y="23146"/>
                      </a:lnTo>
                      <a:lnTo>
                        <a:pt x="27432" y="23146"/>
                      </a:lnTo>
                      <a:lnTo>
                        <a:pt x="27432" y="53530"/>
                      </a:lnTo>
                      <a:lnTo>
                        <a:pt x="88678" y="53530"/>
                      </a:lnTo>
                      <a:lnTo>
                        <a:pt x="88678" y="76771"/>
                      </a:lnTo>
                      <a:lnTo>
                        <a:pt x="27432" y="76771"/>
                      </a:lnTo>
                      <a:lnTo>
                        <a:pt x="27432" y="108013"/>
                      </a:lnTo>
                      <a:lnTo>
                        <a:pt x="98107" y="108013"/>
                      </a:lnTo>
                      <a:lnTo>
                        <a:pt x="98107" y="131064"/>
                      </a:lnTo>
                      <a:lnTo>
                        <a:pt x="0" y="131064"/>
                      </a:lnTo>
                      <a:lnTo>
                        <a:pt x="0" y="0"/>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8" name="Freeform: Shape 237">
                  <a:extLst>
                    <a:ext uri="{FF2B5EF4-FFF2-40B4-BE49-F238E27FC236}">
                      <a16:creationId xmlns:a16="http://schemas.microsoft.com/office/drawing/2014/main" id="{116C1BC8-88E4-450A-795C-37731A5711E0}"/>
                    </a:ext>
                  </a:extLst>
                </p:cNvPr>
                <p:cNvSpPr/>
                <p:nvPr/>
              </p:nvSpPr>
              <p:spPr>
                <a:xfrm>
                  <a:off x="6339268" y="4549901"/>
                  <a:ext cx="114109" cy="131254"/>
                </a:xfrm>
                <a:custGeom>
                  <a:avLst/>
                  <a:gdLst>
                    <a:gd name="connsiteX0" fmla="*/ 95 w 114109"/>
                    <a:gd name="connsiteY0" fmla="*/ 0 h 131254"/>
                    <a:gd name="connsiteX1" fmla="*/ 58769 w 114109"/>
                    <a:gd name="connsiteY1" fmla="*/ 0 h 131254"/>
                    <a:gd name="connsiteX2" fmla="*/ 85725 w 114109"/>
                    <a:gd name="connsiteY2" fmla="*/ 4858 h 131254"/>
                    <a:gd name="connsiteX3" fmla="*/ 102013 w 114109"/>
                    <a:gd name="connsiteY3" fmla="*/ 18669 h 131254"/>
                    <a:gd name="connsiteX4" fmla="*/ 107442 w 114109"/>
                    <a:gd name="connsiteY4" fmla="*/ 40100 h 131254"/>
                    <a:gd name="connsiteX5" fmla="*/ 103727 w 114109"/>
                    <a:gd name="connsiteY5" fmla="*/ 57817 h 131254"/>
                    <a:gd name="connsiteX6" fmla="*/ 93535 w 114109"/>
                    <a:gd name="connsiteY6" fmla="*/ 70771 h 131254"/>
                    <a:gd name="connsiteX7" fmla="*/ 78676 w 114109"/>
                    <a:gd name="connsiteY7" fmla="*/ 78105 h 131254"/>
                    <a:gd name="connsiteX8" fmla="*/ 114110 w 114109"/>
                    <a:gd name="connsiteY8" fmla="*/ 131254 h 131254"/>
                    <a:gd name="connsiteX9" fmla="*/ 83249 w 114109"/>
                    <a:gd name="connsiteY9" fmla="*/ 131254 h 131254"/>
                    <a:gd name="connsiteX10" fmla="*/ 52864 w 114109"/>
                    <a:gd name="connsiteY10" fmla="*/ 83439 h 131254"/>
                    <a:gd name="connsiteX11" fmla="*/ 27432 w 114109"/>
                    <a:gd name="connsiteY11" fmla="*/ 83439 h 131254"/>
                    <a:gd name="connsiteX12" fmla="*/ 27432 w 114109"/>
                    <a:gd name="connsiteY12" fmla="*/ 131254 h 131254"/>
                    <a:gd name="connsiteX13" fmla="*/ 0 w 114109"/>
                    <a:gd name="connsiteY13" fmla="*/ 131254 h 131254"/>
                    <a:gd name="connsiteX14" fmla="*/ 0 w 114109"/>
                    <a:gd name="connsiteY14" fmla="*/ 191 h 131254"/>
                    <a:gd name="connsiteX15" fmla="*/ 56483 w 114109"/>
                    <a:gd name="connsiteY15" fmla="*/ 60008 h 131254"/>
                    <a:gd name="connsiteX16" fmla="*/ 74200 w 114109"/>
                    <a:gd name="connsiteY16" fmla="*/ 54959 h 131254"/>
                    <a:gd name="connsiteX17" fmla="*/ 80010 w 114109"/>
                    <a:gd name="connsiteY17" fmla="*/ 41148 h 131254"/>
                    <a:gd name="connsiteX18" fmla="*/ 73914 w 114109"/>
                    <a:gd name="connsiteY18" fmla="*/ 27718 h 131254"/>
                    <a:gd name="connsiteX19" fmla="*/ 56007 w 114109"/>
                    <a:gd name="connsiteY19" fmla="*/ 23336 h 131254"/>
                    <a:gd name="connsiteX20" fmla="*/ 27622 w 114109"/>
                    <a:gd name="connsiteY20" fmla="*/ 23336 h 131254"/>
                    <a:gd name="connsiteX21" fmla="*/ 27622 w 114109"/>
                    <a:gd name="connsiteY21" fmla="*/ 60103 h 131254"/>
                    <a:gd name="connsiteX22" fmla="*/ 56579 w 114109"/>
                    <a:gd name="connsiteY22" fmla="*/ 60103 h 13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109" h="131254">
                      <a:moveTo>
                        <a:pt x="95" y="0"/>
                      </a:moveTo>
                      <a:lnTo>
                        <a:pt x="58769" y="0"/>
                      </a:lnTo>
                      <a:cubicBezTo>
                        <a:pt x="69533" y="0"/>
                        <a:pt x="78486" y="1619"/>
                        <a:pt x="85725" y="4858"/>
                      </a:cubicBezTo>
                      <a:cubicBezTo>
                        <a:pt x="92964" y="8096"/>
                        <a:pt x="98393" y="12668"/>
                        <a:pt x="102013" y="18669"/>
                      </a:cubicBezTo>
                      <a:cubicBezTo>
                        <a:pt x="105632" y="24670"/>
                        <a:pt x="107442" y="31718"/>
                        <a:pt x="107442" y="40100"/>
                      </a:cubicBezTo>
                      <a:cubicBezTo>
                        <a:pt x="107442" y="46672"/>
                        <a:pt x="106204" y="52578"/>
                        <a:pt x="103727" y="57817"/>
                      </a:cubicBezTo>
                      <a:cubicBezTo>
                        <a:pt x="101251" y="63055"/>
                        <a:pt x="97917" y="67342"/>
                        <a:pt x="93535" y="70771"/>
                      </a:cubicBezTo>
                      <a:cubicBezTo>
                        <a:pt x="89154" y="74200"/>
                        <a:pt x="84201" y="76676"/>
                        <a:pt x="78676" y="78105"/>
                      </a:cubicBezTo>
                      <a:lnTo>
                        <a:pt x="114110" y="131254"/>
                      </a:lnTo>
                      <a:lnTo>
                        <a:pt x="83249" y="131254"/>
                      </a:lnTo>
                      <a:lnTo>
                        <a:pt x="52864" y="83439"/>
                      </a:lnTo>
                      <a:lnTo>
                        <a:pt x="27432" y="83439"/>
                      </a:lnTo>
                      <a:lnTo>
                        <a:pt x="27432" y="131254"/>
                      </a:lnTo>
                      <a:lnTo>
                        <a:pt x="0" y="131254"/>
                      </a:lnTo>
                      <a:lnTo>
                        <a:pt x="0" y="191"/>
                      </a:lnTo>
                      <a:close/>
                      <a:moveTo>
                        <a:pt x="56483" y="60008"/>
                      </a:moveTo>
                      <a:cubicBezTo>
                        <a:pt x="64389" y="60008"/>
                        <a:pt x="70294" y="58293"/>
                        <a:pt x="74200" y="54959"/>
                      </a:cubicBezTo>
                      <a:cubicBezTo>
                        <a:pt x="78009" y="51626"/>
                        <a:pt x="80010" y="46958"/>
                        <a:pt x="80010" y="41148"/>
                      </a:cubicBezTo>
                      <a:cubicBezTo>
                        <a:pt x="80010" y="35338"/>
                        <a:pt x="78009" y="30671"/>
                        <a:pt x="73914" y="27718"/>
                      </a:cubicBezTo>
                      <a:cubicBezTo>
                        <a:pt x="69818" y="24765"/>
                        <a:pt x="63913" y="23336"/>
                        <a:pt x="56007" y="23336"/>
                      </a:cubicBezTo>
                      <a:lnTo>
                        <a:pt x="27622" y="23336"/>
                      </a:lnTo>
                      <a:lnTo>
                        <a:pt x="27622" y="60103"/>
                      </a:lnTo>
                      <a:lnTo>
                        <a:pt x="56579" y="60103"/>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9" name="Freeform: Shape 238">
                  <a:extLst>
                    <a:ext uri="{FF2B5EF4-FFF2-40B4-BE49-F238E27FC236}">
                      <a16:creationId xmlns:a16="http://schemas.microsoft.com/office/drawing/2014/main" id="{E1E1F34C-3BC7-2D87-1F3A-78F8BE6B581D}"/>
                    </a:ext>
                  </a:extLst>
                </p:cNvPr>
                <p:cNvSpPr/>
                <p:nvPr/>
              </p:nvSpPr>
              <p:spPr>
                <a:xfrm>
                  <a:off x="6470046" y="4549806"/>
                  <a:ext cx="107823" cy="131063"/>
                </a:xfrm>
                <a:custGeom>
                  <a:avLst/>
                  <a:gdLst>
                    <a:gd name="connsiteX0" fmla="*/ 0 w 107823"/>
                    <a:gd name="connsiteY0" fmla="*/ 95 h 131063"/>
                    <a:gd name="connsiteX1" fmla="*/ 58864 w 107823"/>
                    <a:gd name="connsiteY1" fmla="*/ 95 h 131063"/>
                    <a:gd name="connsiteX2" fmla="*/ 86201 w 107823"/>
                    <a:gd name="connsiteY2" fmla="*/ 5429 h 131063"/>
                    <a:gd name="connsiteX3" fmla="*/ 102489 w 107823"/>
                    <a:gd name="connsiteY3" fmla="*/ 20288 h 131063"/>
                    <a:gd name="connsiteX4" fmla="*/ 107823 w 107823"/>
                    <a:gd name="connsiteY4" fmla="*/ 42767 h 131063"/>
                    <a:gd name="connsiteX5" fmla="*/ 102584 w 107823"/>
                    <a:gd name="connsiteY5" fmla="*/ 64770 h 131063"/>
                    <a:gd name="connsiteX6" fmla="*/ 86582 w 107823"/>
                    <a:gd name="connsiteY6" fmla="*/ 80867 h 131063"/>
                    <a:gd name="connsiteX7" fmla="*/ 60007 w 107823"/>
                    <a:gd name="connsiteY7" fmla="*/ 86868 h 131063"/>
                    <a:gd name="connsiteX8" fmla="*/ 27432 w 107823"/>
                    <a:gd name="connsiteY8" fmla="*/ 86868 h 131063"/>
                    <a:gd name="connsiteX9" fmla="*/ 27432 w 107823"/>
                    <a:gd name="connsiteY9" fmla="*/ 131064 h 131063"/>
                    <a:gd name="connsiteX10" fmla="*/ 0 w 107823"/>
                    <a:gd name="connsiteY10" fmla="*/ 131064 h 131063"/>
                    <a:gd name="connsiteX11" fmla="*/ 0 w 107823"/>
                    <a:gd name="connsiteY11" fmla="*/ 0 h 131063"/>
                    <a:gd name="connsiteX12" fmla="*/ 56579 w 107823"/>
                    <a:gd name="connsiteY12" fmla="*/ 63913 h 131063"/>
                    <a:gd name="connsiteX13" fmla="*/ 74295 w 107823"/>
                    <a:gd name="connsiteY13" fmla="*/ 58388 h 131063"/>
                    <a:gd name="connsiteX14" fmla="*/ 80200 w 107823"/>
                    <a:gd name="connsiteY14" fmla="*/ 43148 h 131063"/>
                    <a:gd name="connsiteX15" fmla="*/ 74104 w 107823"/>
                    <a:gd name="connsiteY15" fmla="*/ 28384 h 131063"/>
                    <a:gd name="connsiteX16" fmla="*/ 55912 w 107823"/>
                    <a:gd name="connsiteY16" fmla="*/ 23336 h 131063"/>
                    <a:gd name="connsiteX17" fmla="*/ 27527 w 107823"/>
                    <a:gd name="connsiteY17" fmla="*/ 23336 h 131063"/>
                    <a:gd name="connsiteX18" fmla="*/ 27527 w 107823"/>
                    <a:gd name="connsiteY18" fmla="*/ 63913 h 131063"/>
                    <a:gd name="connsiteX19" fmla="*/ 56673 w 107823"/>
                    <a:gd name="connsiteY19" fmla="*/ 63913 h 1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823" h="131063">
                      <a:moveTo>
                        <a:pt x="0" y="95"/>
                      </a:moveTo>
                      <a:lnTo>
                        <a:pt x="58864" y="95"/>
                      </a:lnTo>
                      <a:cubicBezTo>
                        <a:pt x="69818" y="95"/>
                        <a:pt x="78867" y="1905"/>
                        <a:pt x="86201" y="5429"/>
                      </a:cubicBezTo>
                      <a:cubicBezTo>
                        <a:pt x="93536" y="8953"/>
                        <a:pt x="98870" y="13906"/>
                        <a:pt x="102489" y="20288"/>
                      </a:cubicBezTo>
                      <a:cubicBezTo>
                        <a:pt x="106013" y="26670"/>
                        <a:pt x="107823" y="34195"/>
                        <a:pt x="107823" y="42767"/>
                      </a:cubicBezTo>
                      <a:cubicBezTo>
                        <a:pt x="107823" y="50768"/>
                        <a:pt x="106108" y="58102"/>
                        <a:pt x="102584" y="64770"/>
                      </a:cubicBezTo>
                      <a:cubicBezTo>
                        <a:pt x="99060" y="71438"/>
                        <a:pt x="93726" y="76867"/>
                        <a:pt x="86582" y="80867"/>
                      </a:cubicBezTo>
                      <a:cubicBezTo>
                        <a:pt x="79438" y="84867"/>
                        <a:pt x="70580" y="86868"/>
                        <a:pt x="60007" y="86868"/>
                      </a:cubicBezTo>
                      <a:lnTo>
                        <a:pt x="27432" y="86868"/>
                      </a:lnTo>
                      <a:lnTo>
                        <a:pt x="27432" y="131064"/>
                      </a:lnTo>
                      <a:lnTo>
                        <a:pt x="0" y="131064"/>
                      </a:lnTo>
                      <a:lnTo>
                        <a:pt x="0" y="0"/>
                      </a:lnTo>
                      <a:close/>
                      <a:moveTo>
                        <a:pt x="56579" y="63913"/>
                      </a:moveTo>
                      <a:cubicBezTo>
                        <a:pt x="64484" y="63913"/>
                        <a:pt x="70389" y="62103"/>
                        <a:pt x="74295" y="58388"/>
                      </a:cubicBezTo>
                      <a:cubicBezTo>
                        <a:pt x="78200" y="54673"/>
                        <a:pt x="80200" y="49625"/>
                        <a:pt x="80200" y="43148"/>
                      </a:cubicBezTo>
                      <a:cubicBezTo>
                        <a:pt x="80200" y="36671"/>
                        <a:pt x="78200" y="31718"/>
                        <a:pt x="74104" y="28384"/>
                      </a:cubicBezTo>
                      <a:cubicBezTo>
                        <a:pt x="70009" y="25051"/>
                        <a:pt x="63912" y="23336"/>
                        <a:pt x="55912" y="23336"/>
                      </a:cubicBezTo>
                      <a:lnTo>
                        <a:pt x="27527" y="23336"/>
                      </a:lnTo>
                      <a:lnTo>
                        <a:pt x="27527" y="63913"/>
                      </a:lnTo>
                      <a:lnTo>
                        <a:pt x="56673" y="63913"/>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4" name="Graphic 2">
                <a:extLst>
                  <a:ext uri="{FF2B5EF4-FFF2-40B4-BE49-F238E27FC236}">
                    <a16:creationId xmlns:a16="http://schemas.microsoft.com/office/drawing/2014/main" id="{0938DA12-61D5-5162-AB62-4F086A8D9C9A}"/>
                  </a:ext>
                </a:extLst>
              </p:cNvPr>
              <p:cNvGrpSpPr/>
              <p:nvPr/>
            </p:nvGrpSpPr>
            <p:grpSpPr>
              <a:xfrm>
                <a:off x="5276641" y="1707595"/>
                <a:ext cx="1636428" cy="210236"/>
                <a:chOff x="5541930" y="2571178"/>
                <a:chExt cx="1107662" cy="142304"/>
              </a:xfrm>
              <a:solidFill>
                <a:srgbClr val="231F20"/>
              </a:solidFill>
            </p:grpSpPr>
            <p:sp>
              <p:nvSpPr>
                <p:cNvPr id="164" name="Freeform: Shape 213">
                  <a:extLst>
                    <a:ext uri="{FF2B5EF4-FFF2-40B4-BE49-F238E27FC236}">
                      <a16:creationId xmlns:a16="http://schemas.microsoft.com/office/drawing/2014/main" id="{798FA881-4E37-47E4-835D-A657187451EE}"/>
                    </a:ext>
                  </a:extLst>
                </p:cNvPr>
                <p:cNvSpPr/>
                <p:nvPr/>
              </p:nvSpPr>
              <p:spPr>
                <a:xfrm>
                  <a:off x="5541930" y="2623566"/>
                  <a:ext cx="76009" cy="89916"/>
                </a:xfrm>
                <a:custGeom>
                  <a:avLst/>
                  <a:gdLst>
                    <a:gd name="connsiteX0" fmla="*/ 0 w 76009"/>
                    <a:gd name="connsiteY0" fmla="*/ 13525 h 89916"/>
                    <a:gd name="connsiteX1" fmla="*/ 54959 w 76009"/>
                    <a:gd name="connsiteY1" fmla="*/ 0 h 89916"/>
                    <a:gd name="connsiteX2" fmla="*/ 58293 w 76009"/>
                    <a:gd name="connsiteY2" fmla="*/ 13430 h 89916"/>
                    <a:gd name="connsiteX3" fmla="*/ 19336 w 76009"/>
                    <a:gd name="connsiteY3" fmla="*/ 23050 h 89916"/>
                    <a:gd name="connsiteX4" fmla="*/ 23717 w 76009"/>
                    <a:gd name="connsiteY4" fmla="*/ 40767 h 89916"/>
                    <a:gd name="connsiteX5" fmla="*/ 59341 w 76009"/>
                    <a:gd name="connsiteY5" fmla="*/ 32004 h 89916"/>
                    <a:gd name="connsiteX6" fmla="*/ 62675 w 76009"/>
                    <a:gd name="connsiteY6" fmla="*/ 45529 h 89916"/>
                    <a:gd name="connsiteX7" fmla="*/ 27051 w 76009"/>
                    <a:gd name="connsiteY7" fmla="*/ 54292 h 89916"/>
                    <a:gd name="connsiteX8" fmla="*/ 31528 w 76009"/>
                    <a:gd name="connsiteY8" fmla="*/ 72485 h 89916"/>
                    <a:gd name="connsiteX9" fmla="*/ 72676 w 76009"/>
                    <a:gd name="connsiteY9" fmla="*/ 62389 h 89916"/>
                    <a:gd name="connsiteX10" fmla="*/ 76010 w 76009"/>
                    <a:gd name="connsiteY10" fmla="*/ 75819 h 89916"/>
                    <a:gd name="connsiteX11" fmla="*/ 18860 w 76009"/>
                    <a:gd name="connsiteY11" fmla="*/ 89916 h 89916"/>
                    <a:gd name="connsiteX12" fmla="*/ 95 w 76009"/>
                    <a:gd name="connsiteY12" fmla="*/ 13525 h 8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009" h="89916">
                      <a:moveTo>
                        <a:pt x="0" y="13525"/>
                      </a:moveTo>
                      <a:lnTo>
                        <a:pt x="54959" y="0"/>
                      </a:lnTo>
                      <a:lnTo>
                        <a:pt x="58293" y="13430"/>
                      </a:lnTo>
                      <a:lnTo>
                        <a:pt x="19336" y="23050"/>
                      </a:lnTo>
                      <a:lnTo>
                        <a:pt x="23717" y="40767"/>
                      </a:lnTo>
                      <a:lnTo>
                        <a:pt x="59341" y="32004"/>
                      </a:lnTo>
                      <a:lnTo>
                        <a:pt x="62675" y="45529"/>
                      </a:lnTo>
                      <a:lnTo>
                        <a:pt x="27051" y="54292"/>
                      </a:lnTo>
                      <a:lnTo>
                        <a:pt x="31528" y="72485"/>
                      </a:lnTo>
                      <a:lnTo>
                        <a:pt x="72676" y="62389"/>
                      </a:lnTo>
                      <a:lnTo>
                        <a:pt x="76010" y="75819"/>
                      </a:lnTo>
                      <a:lnTo>
                        <a:pt x="18860" y="89916"/>
                      </a:lnTo>
                      <a:lnTo>
                        <a:pt x="95" y="1352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5" name="Freeform: Shape 214">
                  <a:extLst>
                    <a:ext uri="{FF2B5EF4-FFF2-40B4-BE49-F238E27FC236}">
                      <a16:creationId xmlns:a16="http://schemas.microsoft.com/office/drawing/2014/main" id="{BA9BA80E-D9BF-8109-B465-E6EF5DA684A5}"/>
                    </a:ext>
                  </a:extLst>
                </p:cNvPr>
                <p:cNvSpPr/>
                <p:nvPr/>
              </p:nvSpPr>
              <p:spPr>
                <a:xfrm>
                  <a:off x="5618809" y="2630429"/>
                  <a:ext cx="58376" cy="63117"/>
                </a:xfrm>
                <a:custGeom>
                  <a:avLst/>
                  <a:gdLst>
                    <a:gd name="connsiteX0" fmla="*/ 19991 w 58376"/>
                    <a:gd name="connsiteY0" fmla="*/ 61717 h 63117"/>
                    <a:gd name="connsiteX1" fmla="*/ 7799 w 58376"/>
                    <a:gd name="connsiteY1" fmla="*/ 53240 h 63117"/>
                    <a:gd name="connsiteX2" fmla="*/ 1036 w 58376"/>
                    <a:gd name="connsiteY2" fmla="*/ 38000 h 63117"/>
                    <a:gd name="connsiteX3" fmla="*/ 1036 w 58376"/>
                    <a:gd name="connsiteY3" fmla="*/ 20474 h 63117"/>
                    <a:gd name="connsiteX4" fmla="*/ 9037 w 58376"/>
                    <a:gd name="connsiteY4" fmla="*/ 7710 h 63117"/>
                    <a:gd name="connsiteX5" fmla="*/ 23992 w 58376"/>
                    <a:gd name="connsiteY5" fmla="*/ 757 h 63117"/>
                    <a:gd name="connsiteX6" fmla="*/ 49423 w 58376"/>
                    <a:gd name="connsiteY6" fmla="*/ 8377 h 63117"/>
                    <a:gd name="connsiteX7" fmla="*/ 40279 w 58376"/>
                    <a:gd name="connsiteY7" fmla="*/ 17902 h 63117"/>
                    <a:gd name="connsiteX8" fmla="*/ 33897 w 58376"/>
                    <a:gd name="connsiteY8" fmla="*/ 13425 h 63117"/>
                    <a:gd name="connsiteX9" fmla="*/ 26563 w 58376"/>
                    <a:gd name="connsiteY9" fmla="*/ 12949 h 63117"/>
                    <a:gd name="connsiteX10" fmla="*/ 17514 w 58376"/>
                    <a:gd name="connsiteY10" fmla="*/ 19807 h 63117"/>
                    <a:gd name="connsiteX11" fmla="*/ 16943 w 58376"/>
                    <a:gd name="connsiteY11" fmla="*/ 33999 h 63117"/>
                    <a:gd name="connsiteX12" fmla="*/ 23515 w 58376"/>
                    <a:gd name="connsiteY12" fmla="*/ 47144 h 63117"/>
                    <a:gd name="connsiteX13" fmla="*/ 34660 w 58376"/>
                    <a:gd name="connsiteY13" fmla="*/ 49811 h 63117"/>
                    <a:gd name="connsiteX14" fmla="*/ 41803 w 58376"/>
                    <a:gd name="connsiteY14" fmla="*/ 46191 h 63117"/>
                    <a:gd name="connsiteX15" fmla="*/ 47328 w 58376"/>
                    <a:gd name="connsiteY15" fmla="*/ 39047 h 63117"/>
                    <a:gd name="connsiteX16" fmla="*/ 58377 w 58376"/>
                    <a:gd name="connsiteY16" fmla="*/ 45905 h 63117"/>
                    <a:gd name="connsiteX17" fmla="*/ 49804 w 58376"/>
                    <a:gd name="connsiteY17" fmla="*/ 56288 h 63117"/>
                    <a:gd name="connsiteX18" fmla="*/ 36660 w 58376"/>
                    <a:gd name="connsiteY18" fmla="*/ 62193 h 63117"/>
                    <a:gd name="connsiteX19" fmla="*/ 19991 w 58376"/>
                    <a:gd name="connsiteY19" fmla="*/ 61812 h 6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76" h="63117">
                      <a:moveTo>
                        <a:pt x="19991" y="61717"/>
                      </a:moveTo>
                      <a:cubicBezTo>
                        <a:pt x="15133" y="60098"/>
                        <a:pt x="11037" y="57335"/>
                        <a:pt x="7799" y="53240"/>
                      </a:cubicBezTo>
                      <a:cubicBezTo>
                        <a:pt x="4560" y="49144"/>
                        <a:pt x="2370" y="44096"/>
                        <a:pt x="1036" y="38000"/>
                      </a:cubicBezTo>
                      <a:cubicBezTo>
                        <a:pt x="-393" y="31523"/>
                        <a:pt x="-297" y="25617"/>
                        <a:pt x="1036" y="20474"/>
                      </a:cubicBezTo>
                      <a:cubicBezTo>
                        <a:pt x="2465" y="15330"/>
                        <a:pt x="5132" y="11044"/>
                        <a:pt x="9037" y="7710"/>
                      </a:cubicBezTo>
                      <a:cubicBezTo>
                        <a:pt x="12943" y="4376"/>
                        <a:pt x="17991" y="1995"/>
                        <a:pt x="23992" y="757"/>
                      </a:cubicBezTo>
                      <a:cubicBezTo>
                        <a:pt x="34088" y="-1434"/>
                        <a:pt x="42565" y="1138"/>
                        <a:pt x="49423" y="8377"/>
                      </a:cubicBezTo>
                      <a:lnTo>
                        <a:pt x="40279" y="17902"/>
                      </a:lnTo>
                      <a:cubicBezTo>
                        <a:pt x="38184" y="15807"/>
                        <a:pt x="36088" y="14378"/>
                        <a:pt x="33897" y="13425"/>
                      </a:cubicBezTo>
                      <a:cubicBezTo>
                        <a:pt x="31802" y="12473"/>
                        <a:pt x="29326" y="12378"/>
                        <a:pt x="26563" y="12949"/>
                      </a:cubicBezTo>
                      <a:cubicBezTo>
                        <a:pt x="22182" y="13901"/>
                        <a:pt x="19134" y="16187"/>
                        <a:pt x="17514" y="19807"/>
                      </a:cubicBezTo>
                      <a:cubicBezTo>
                        <a:pt x="15895" y="23426"/>
                        <a:pt x="15705" y="28189"/>
                        <a:pt x="16943" y="33999"/>
                      </a:cubicBezTo>
                      <a:cubicBezTo>
                        <a:pt x="18277" y="40095"/>
                        <a:pt x="20467" y="44477"/>
                        <a:pt x="23515" y="47144"/>
                      </a:cubicBezTo>
                      <a:cubicBezTo>
                        <a:pt x="26563" y="49811"/>
                        <a:pt x="30278" y="50668"/>
                        <a:pt x="34660" y="49811"/>
                      </a:cubicBezTo>
                      <a:cubicBezTo>
                        <a:pt x="37517" y="49239"/>
                        <a:pt x="39898" y="48001"/>
                        <a:pt x="41803" y="46191"/>
                      </a:cubicBezTo>
                      <a:cubicBezTo>
                        <a:pt x="43613" y="44382"/>
                        <a:pt x="45518" y="42000"/>
                        <a:pt x="47328" y="39047"/>
                      </a:cubicBezTo>
                      <a:lnTo>
                        <a:pt x="58377" y="45905"/>
                      </a:lnTo>
                      <a:cubicBezTo>
                        <a:pt x="56281" y="50001"/>
                        <a:pt x="53424" y="53430"/>
                        <a:pt x="49804" y="56288"/>
                      </a:cubicBezTo>
                      <a:cubicBezTo>
                        <a:pt x="46185" y="59145"/>
                        <a:pt x="41803" y="61050"/>
                        <a:pt x="36660" y="62193"/>
                      </a:cubicBezTo>
                      <a:cubicBezTo>
                        <a:pt x="30469" y="63527"/>
                        <a:pt x="24849" y="63432"/>
                        <a:pt x="19991" y="6181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6" name="Freeform: Shape 215">
                  <a:extLst>
                    <a:ext uri="{FF2B5EF4-FFF2-40B4-BE49-F238E27FC236}">
                      <a16:creationId xmlns:a16="http://schemas.microsoft.com/office/drawing/2014/main" id="{7475162A-B905-64BB-BE6F-CB5EEF780CF9}"/>
                    </a:ext>
                  </a:extLst>
                </p:cNvPr>
                <p:cNvSpPr/>
                <p:nvPr/>
              </p:nvSpPr>
              <p:spPr>
                <a:xfrm>
                  <a:off x="5677092" y="2618721"/>
                  <a:ext cx="61337" cy="63113"/>
                </a:xfrm>
                <a:custGeom>
                  <a:avLst/>
                  <a:gdLst>
                    <a:gd name="connsiteX0" fmla="*/ 19239 w 61337"/>
                    <a:gd name="connsiteY0" fmla="*/ 61327 h 63113"/>
                    <a:gd name="connsiteX1" fmla="*/ 7047 w 61337"/>
                    <a:gd name="connsiteY1" fmla="*/ 52088 h 63113"/>
                    <a:gd name="connsiteX2" fmla="*/ 665 w 61337"/>
                    <a:gd name="connsiteY2" fmla="*/ 36943 h 63113"/>
                    <a:gd name="connsiteX3" fmla="*/ 1236 w 61337"/>
                    <a:gd name="connsiteY3" fmla="*/ 20846 h 63113"/>
                    <a:gd name="connsiteX4" fmla="*/ 9333 w 61337"/>
                    <a:gd name="connsiteY4" fmla="*/ 7892 h 63113"/>
                    <a:gd name="connsiteX5" fmla="*/ 25144 w 61337"/>
                    <a:gd name="connsiteY5" fmla="*/ 748 h 63113"/>
                    <a:gd name="connsiteX6" fmla="*/ 42861 w 61337"/>
                    <a:gd name="connsiteY6" fmla="*/ 1701 h 63113"/>
                    <a:gd name="connsiteX7" fmla="*/ 54672 w 61337"/>
                    <a:gd name="connsiteY7" fmla="*/ 10940 h 63113"/>
                    <a:gd name="connsiteX8" fmla="*/ 60673 w 61337"/>
                    <a:gd name="connsiteY8" fmla="*/ 25990 h 63113"/>
                    <a:gd name="connsiteX9" fmla="*/ 60101 w 61337"/>
                    <a:gd name="connsiteY9" fmla="*/ 42373 h 63113"/>
                    <a:gd name="connsiteX10" fmla="*/ 51909 w 61337"/>
                    <a:gd name="connsiteY10" fmla="*/ 55327 h 63113"/>
                    <a:gd name="connsiteX11" fmla="*/ 36098 w 61337"/>
                    <a:gd name="connsiteY11" fmla="*/ 62470 h 63113"/>
                    <a:gd name="connsiteX12" fmla="*/ 19334 w 61337"/>
                    <a:gd name="connsiteY12" fmla="*/ 61327 h 63113"/>
                    <a:gd name="connsiteX13" fmla="*/ 43337 w 61337"/>
                    <a:gd name="connsiteY13" fmla="*/ 43516 h 63113"/>
                    <a:gd name="connsiteX14" fmla="*/ 44480 w 61337"/>
                    <a:gd name="connsiteY14" fmla="*/ 29037 h 63113"/>
                    <a:gd name="connsiteX15" fmla="*/ 38574 w 61337"/>
                    <a:gd name="connsiteY15" fmla="*/ 15988 h 63113"/>
                    <a:gd name="connsiteX16" fmla="*/ 27621 w 61337"/>
                    <a:gd name="connsiteY16" fmla="*/ 13036 h 63113"/>
                    <a:gd name="connsiteX17" fmla="*/ 18096 w 61337"/>
                    <a:gd name="connsiteY17" fmla="*/ 19703 h 63113"/>
                    <a:gd name="connsiteX18" fmla="*/ 16953 w 61337"/>
                    <a:gd name="connsiteY18" fmla="*/ 33991 h 63113"/>
                    <a:gd name="connsiteX19" fmla="*/ 20477 w 61337"/>
                    <a:gd name="connsiteY19" fmla="*/ 43801 h 63113"/>
                    <a:gd name="connsiteX20" fmla="*/ 26287 w 61337"/>
                    <a:gd name="connsiteY20" fmla="*/ 49326 h 63113"/>
                    <a:gd name="connsiteX21" fmla="*/ 33717 w 61337"/>
                    <a:gd name="connsiteY21" fmla="*/ 50278 h 63113"/>
                    <a:gd name="connsiteX22" fmla="*/ 43337 w 61337"/>
                    <a:gd name="connsiteY22" fmla="*/ 43516 h 6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337" h="63113">
                      <a:moveTo>
                        <a:pt x="19239" y="61327"/>
                      </a:moveTo>
                      <a:cubicBezTo>
                        <a:pt x="14286" y="59422"/>
                        <a:pt x="10190" y="56374"/>
                        <a:pt x="7047" y="52088"/>
                      </a:cubicBezTo>
                      <a:cubicBezTo>
                        <a:pt x="3903" y="47802"/>
                        <a:pt x="1808" y="42754"/>
                        <a:pt x="665" y="36943"/>
                      </a:cubicBezTo>
                      <a:cubicBezTo>
                        <a:pt x="-383" y="31228"/>
                        <a:pt x="-192" y="25894"/>
                        <a:pt x="1236" y="20846"/>
                      </a:cubicBezTo>
                      <a:cubicBezTo>
                        <a:pt x="2665" y="15798"/>
                        <a:pt x="5332" y="11512"/>
                        <a:pt x="9333" y="7892"/>
                      </a:cubicBezTo>
                      <a:cubicBezTo>
                        <a:pt x="13333" y="4273"/>
                        <a:pt x="18572" y="1987"/>
                        <a:pt x="25144" y="748"/>
                      </a:cubicBezTo>
                      <a:cubicBezTo>
                        <a:pt x="32002" y="-490"/>
                        <a:pt x="37908" y="-204"/>
                        <a:pt x="42861" y="1701"/>
                      </a:cubicBezTo>
                      <a:cubicBezTo>
                        <a:pt x="47814" y="3606"/>
                        <a:pt x="51719" y="6654"/>
                        <a:pt x="54672" y="10940"/>
                      </a:cubicBezTo>
                      <a:cubicBezTo>
                        <a:pt x="57624" y="15131"/>
                        <a:pt x="59625" y="20179"/>
                        <a:pt x="60673" y="25990"/>
                      </a:cubicBezTo>
                      <a:cubicBezTo>
                        <a:pt x="61720" y="31800"/>
                        <a:pt x="61530" y="37229"/>
                        <a:pt x="60101" y="42373"/>
                      </a:cubicBezTo>
                      <a:cubicBezTo>
                        <a:pt x="58672" y="47421"/>
                        <a:pt x="55910" y="51802"/>
                        <a:pt x="51909" y="55327"/>
                      </a:cubicBezTo>
                      <a:cubicBezTo>
                        <a:pt x="47909" y="58851"/>
                        <a:pt x="42575" y="61232"/>
                        <a:pt x="36098" y="62470"/>
                      </a:cubicBezTo>
                      <a:cubicBezTo>
                        <a:pt x="29907" y="63613"/>
                        <a:pt x="24287" y="63232"/>
                        <a:pt x="19334" y="61327"/>
                      </a:cubicBezTo>
                      <a:close/>
                      <a:moveTo>
                        <a:pt x="43337" y="43516"/>
                      </a:moveTo>
                      <a:cubicBezTo>
                        <a:pt x="45242" y="39801"/>
                        <a:pt x="45623" y="35038"/>
                        <a:pt x="44480" y="29037"/>
                      </a:cubicBezTo>
                      <a:cubicBezTo>
                        <a:pt x="43432" y="23132"/>
                        <a:pt x="41432" y="18750"/>
                        <a:pt x="38574" y="15988"/>
                      </a:cubicBezTo>
                      <a:cubicBezTo>
                        <a:pt x="35717" y="13226"/>
                        <a:pt x="32002" y="12274"/>
                        <a:pt x="27621" y="13036"/>
                      </a:cubicBezTo>
                      <a:cubicBezTo>
                        <a:pt x="23049" y="13893"/>
                        <a:pt x="19905" y="16083"/>
                        <a:pt x="18096" y="19703"/>
                      </a:cubicBezTo>
                      <a:cubicBezTo>
                        <a:pt x="16286" y="23323"/>
                        <a:pt x="15905" y="28085"/>
                        <a:pt x="16953" y="33991"/>
                      </a:cubicBezTo>
                      <a:cubicBezTo>
                        <a:pt x="17619" y="37896"/>
                        <a:pt x="18858" y="41134"/>
                        <a:pt x="20477" y="43801"/>
                      </a:cubicBezTo>
                      <a:cubicBezTo>
                        <a:pt x="22096" y="46373"/>
                        <a:pt x="24096" y="48278"/>
                        <a:pt x="26287" y="49326"/>
                      </a:cubicBezTo>
                      <a:cubicBezTo>
                        <a:pt x="28573" y="50469"/>
                        <a:pt x="31050" y="50754"/>
                        <a:pt x="33717" y="50278"/>
                      </a:cubicBezTo>
                      <a:cubicBezTo>
                        <a:pt x="38289" y="49421"/>
                        <a:pt x="41527" y="47230"/>
                        <a:pt x="43337" y="43516"/>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7" name="Freeform: Shape 216">
                  <a:extLst>
                    <a:ext uri="{FF2B5EF4-FFF2-40B4-BE49-F238E27FC236}">
                      <a16:creationId xmlns:a16="http://schemas.microsoft.com/office/drawing/2014/main" id="{A9523B6D-6899-F5E0-B300-8EAFA4CF2849}"/>
                    </a:ext>
                  </a:extLst>
                </p:cNvPr>
                <p:cNvSpPr/>
                <p:nvPr/>
              </p:nvSpPr>
              <p:spPr>
                <a:xfrm>
                  <a:off x="5745320" y="2608285"/>
                  <a:ext cx="52114" cy="63095"/>
                </a:xfrm>
                <a:custGeom>
                  <a:avLst/>
                  <a:gdLst>
                    <a:gd name="connsiteX0" fmla="*/ 15876 w 52114"/>
                    <a:gd name="connsiteY0" fmla="*/ 62524 h 63095"/>
                    <a:gd name="connsiteX1" fmla="*/ 3303 w 52114"/>
                    <a:gd name="connsiteY1" fmla="*/ 57762 h 63095"/>
                    <a:gd name="connsiteX2" fmla="*/ 8732 w 52114"/>
                    <a:gd name="connsiteY2" fmla="*/ 46046 h 63095"/>
                    <a:gd name="connsiteX3" fmla="*/ 18828 w 52114"/>
                    <a:gd name="connsiteY3" fmla="*/ 50332 h 63095"/>
                    <a:gd name="connsiteX4" fmla="*/ 28258 w 52114"/>
                    <a:gd name="connsiteY4" fmla="*/ 50809 h 63095"/>
                    <a:gd name="connsiteX5" fmla="*/ 35688 w 52114"/>
                    <a:gd name="connsiteY5" fmla="*/ 48427 h 63095"/>
                    <a:gd name="connsiteX6" fmla="*/ 37783 w 52114"/>
                    <a:gd name="connsiteY6" fmla="*/ 43570 h 63095"/>
                    <a:gd name="connsiteX7" fmla="*/ 35783 w 52114"/>
                    <a:gd name="connsiteY7" fmla="*/ 40045 h 63095"/>
                    <a:gd name="connsiteX8" fmla="*/ 31782 w 52114"/>
                    <a:gd name="connsiteY8" fmla="*/ 38521 h 63095"/>
                    <a:gd name="connsiteX9" fmla="*/ 25210 w 52114"/>
                    <a:gd name="connsiteY9" fmla="*/ 37759 h 63095"/>
                    <a:gd name="connsiteX10" fmla="*/ 22162 w 52114"/>
                    <a:gd name="connsiteY10" fmla="*/ 37474 h 63095"/>
                    <a:gd name="connsiteX11" fmla="*/ 11589 w 52114"/>
                    <a:gd name="connsiteY11" fmla="*/ 35569 h 63095"/>
                    <a:gd name="connsiteX12" fmla="*/ 4255 w 52114"/>
                    <a:gd name="connsiteY12" fmla="*/ 31092 h 63095"/>
                    <a:gd name="connsiteX13" fmla="*/ 255 w 52114"/>
                    <a:gd name="connsiteY13" fmla="*/ 22138 h 63095"/>
                    <a:gd name="connsiteX14" fmla="*/ 1493 w 52114"/>
                    <a:gd name="connsiteY14" fmla="*/ 12042 h 63095"/>
                    <a:gd name="connsiteX15" fmla="*/ 8541 w 52114"/>
                    <a:gd name="connsiteY15" fmla="*/ 4612 h 63095"/>
                    <a:gd name="connsiteX16" fmla="*/ 20829 w 52114"/>
                    <a:gd name="connsiteY16" fmla="*/ 517 h 63095"/>
                    <a:gd name="connsiteX17" fmla="*/ 34069 w 52114"/>
                    <a:gd name="connsiteY17" fmla="*/ 707 h 63095"/>
                    <a:gd name="connsiteX18" fmla="*/ 45022 w 52114"/>
                    <a:gd name="connsiteY18" fmla="*/ 5660 h 63095"/>
                    <a:gd name="connsiteX19" fmla="*/ 38450 w 52114"/>
                    <a:gd name="connsiteY19" fmla="*/ 16042 h 63095"/>
                    <a:gd name="connsiteX20" fmla="*/ 22734 w 52114"/>
                    <a:gd name="connsiteY20" fmla="*/ 12042 h 63095"/>
                    <a:gd name="connsiteX21" fmla="*/ 14352 w 52114"/>
                    <a:gd name="connsiteY21" fmla="*/ 18709 h 63095"/>
                    <a:gd name="connsiteX22" fmla="*/ 16066 w 52114"/>
                    <a:gd name="connsiteY22" fmla="*/ 21757 h 63095"/>
                    <a:gd name="connsiteX23" fmla="*/ 19495 w 52114"/>
                    <a:gd name="connsiteY23" fmla="*/ 23091 h 63095"/>
                    <a:gd name="connsiteX24" fmla="*/ 25305 w 52114"/>
                    <a:gd name="connsiteY24" fmla="*/ 23758 h 63095"/>
                    <a:gd name="connsiteX25" fmla="*/ 28258 w 52114"/>
                    <a:gd name="connsiteY25" fmla="*/ 23948 h 63095"/>
                    <a:gd name="connsiteX26" fmla="*/ 39688 w 52114"/>
                    <a:gd name="connsiteY26" fmla="*/ 25853 h 63095"/>
                    <a:gd name="connsiteX27" fmla="*/ 47594 w 52114"/>
                    <a:gd name="connsiteY27" fmla="*/ 30520 h 63095"/>
                    <a:gd name="connsiteX28" fmla="*/ 51880 w 52114"/>
                    <a:gd name="connsiteY28" fmla="*/ 40236 h 63095"/>
                    <a:gd name="connsiteX29" fmla="*/ 50452 w 52114"/>
                    <a:gd name="connsiteY29" fmla="*/ 50523 h 63095"/>
                    <a:gd name="connsiteX30" fmla="*/ 43022 w 52114"/>
                    <a:gd name="connsiteY30" fmla="*/ 58238 h 63095"/>
                    <a:gd name="connsiteX31" fmla="*/ 30068 w 52114"/>
                    <a:gd name="connsiteY31" fmla="*/ 62524 h 63095"/>
                    <a:gd name="connsiteX32" fmla="*/ 15971 w 52114"/>
                    <a:gd name="connsiteY32" fmla="*/ 62524 h 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2114" h="63095">
                      <a:moveTo>
                        <a:pt x="15876" y="62524"/>
                      </a:moveTo>
                      <a:cubicBezTo>
                        <a:pt x="11685" y="61762"/>
                        <a:pt x="7494" y="60143"/>
                        <a:pt x="3303" y="57762"/>
                      </a:cubicBezTo>
                      <a:lnTo>
                        <a:pt x="8732" y="46046"/>
                      </a:lnTo>
                      <a:cubicBezTo>
                        <a:pt x="12447" y="48046"/>
                        <a:pt x="15780" y="49475"/>
                        <a:pt x="18828" y="50332"/>
                      </a:cubicBezTo>
                      <a:cubicBezTo>
                        <a:pt x="21877" y="51190"/>
                        <a:pt x="25020" y="51380"/>
                        <a:pt x="28258" y="50809"/>
                      </a:cubicBezTo>
                      <a:cubicBezTo>
                        <a:pt x="31497" y="50332"/>
                        <a:pt x="33973" y="49475"/>
                        <a:pt x="35688" y="48427"/>
                      </a:cubicBezTo>
                      <a:cubicBezTo>
                        <a:pt x="37402" y="47284"/>
                        <a:pt x="38069" y="45665"/>
                        <a:pt x="37783" y="43570"/>
                      </a:cubicBezTo>
                      <a:cubicBezTo>
                        <a:pt x="37593" y="42046"/>
                        <a:pt x="36926" y="40903"/>
                        <a:pt x="35783" y="40045"/>
                      </a:cubicBezTo>
                      <a:cubicBezTo>
                        <a:pt x="34640" y="39188"/>
                        <a:pt x="33402" y="38712"/>
                        <a:pt x="31782" y="38521"/>
                      </a:cubicBezTo>
                      <a:cubicBezTo>
                        <a:pt x="30163" y="38236"/>
                        <a:pt x="28068" y="38045"/>
                        <a:pt x="25210" y="37759"/>
                      </a:cubicBezTo>
                      <a:lnTo>
                        <a:pt x="22162" y="37474"/>
                      </a:lnTo>
                      <a:cubicBezTo>
                        <a:pt x="17971" y="37093"/>
                        <a:pt x="14447" y="36426"/>
                        <a:pt x="11589" y="35569"/>
                      </a:cubicBezTo>
                      <a:cubicBezTo>
                        <a:pt x="8732" y="34711"/>
                        <a:pt x="6255" y="33187"/>
                        <a:pt x="4255" y="31092"/>
                      </a:cubicBezTo>
                      <a:cubicBezTo>
                        <a:pt x="2255" y="28996"/>
                        <a:pt x="921" y="25948"/>
                        <a:pt x="255" y="22138"/>
                      </a:cubicBezTo>
                      <a:cubicBezTo>
                        <a:pt x="-317" y="18424"/>
                        <a:pt x="64" y="14995"/>
                        <a:pt x="1493" y="12042"/>
                      </a:cubicBezTo>
                      <a:cubicBezTo>
                        <a:pt x="2922" y="9089"/>
                        <a:pt x="5208" y="6613"/>
                        <a:pt x="8541" y="4612"/>
                      </a:cubicBezTo>
                      <a:cubicBezTo>
                        <a:pt x="11780" y="2612"/>
                        <a:pt x="15876" y="1279"/>
                        <a:pt x="20829" y="517"/>
                      </a:cubicBezTo>
                      <a:cubicBezTo>
                        <a:pt x="25496" y="-245"/>
                        <a:pt x="29973" y="-150"/>
                        <a:pt x="34069" y="707"/>
                      </a:cubicBezTo>
                      <a:cubicBezTo>
                        <a:pt x="38164" y="1564"/>
                        <a:pt x="41784" y="3184"/>
                        <a:pt x="45022" y="5660"/>
                      </a:cubicBezTo>
                      <a:lnTo>
                        <a:pt x="38450" y="16042"/>
                      </a:lnTo>
                      <a:cubicBezTo>
                        <a:pt x="33592" y="12518"/>
                        <a:pt x="28353" y="11185"/>
                        <a:pt x="22734" y="12042"/>
                      </a:cubicBezTo>
                      <a:cubicBezTo>
                        <a:pt x="16638" y="12994"/>
                        <a:pt x="13876" y="15185"/>
                        <a:pt x="14352" y="18709"/>
                      </a:cubicBezTo>
                      <a:cubicBezTo>
                        <a:pt x="14542" y="20043"/>
                        <a:pt x="15114" y="21091"/>
                        <a:pt x="16066" y="21757"/>
                      </a:cubicBezTo>
                      <a:cubicBezTo>
                        <a:pt x="17019" y="22424"/>
                        <a:pt x="18066" y="22900"/>
                        <a:pt x="19495" y="23091"/>
                      </a:cubicBezTo>
                      <a:cubicBezTo>
                        <a:pt x="20829" y="23377"/>
                        <a:pt x="22829" y="23567"/>
                        <a:pt x="25305" y="23758"/>
                      </a:cubicBezTo>
                      <a:lnTo>
                        <a:pt x="28258" y="23948"/>
                      </a:lnTo>
                      <a:cubicBezTo>
                        <a:pt x="32830" y="24424"/>
                        <a:pt x="36640" y="24996"/>
                        <a:pt x="39688" y="25853"/>
                      </a:cubicBezTo>
                      <a:cubicBezTo>
                        <a:pt x="42736" y="26710"/>
                        <a:pt x="45403" y="28234"/>
                        <a:pt x="47594" y="30520"/>
                      </a:cubicBezTo>
                      <a:cubicBezTo>
                        <a:pt x="49880" y="32806"/>
                        <a:pt x="51309" y="36045"/>
                        <a:pt x="51880" y="40236"/>
                      </a:cubicBezTo>
                      <a:cubicBezTo>
                        <a:pt x="52452" y="44046"/>
                        <a:pt x="51976" y="47475"/>
                        <a:pt x="50452" y="50523"/>
                      </a:cubicBezTo>
                      <a:cubicBezTo>
                        <a:pt x="48928" y="53571"/>
                        <a:pt x="46451" y="56143"/>
                        <a:pt x="43022" y="58238"/>
                      </a:cubicBezTo>
                      <a:cubicBezTo>
                        <a:pt x="39498" y="60334"/>
                        <a:pt x="35212" y="61667"/>
                        <a:pt x="30068" y="62524"/>
                      </a:cubicBezTo>
                      <a:cubicBezTo>
                        <a:pt x="24924" y="63286"/>
                        <a:pt x="20257" y="63286"/>
                        <a:pt x="15971" y="6252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8" name="Freeform: Shape 217">
                  <a:extLst>
                    <a:ext uri="{FF2B5EF4-FFF2-40B4-BE49-F238E27FC236}">
                      <a16:creationId xmlns:a16="http://schemas.microsoft.com/office/drawing/2014/main" id="{94B08C8C-59C3-004D-AEC7-B3010916FE83}"/>
                    </a:ext>
                  </a:extLst>
                </p:cNvPr>
                <p:cNvSpPr/>
                <p:nvPr/>
              </p:nvSpPr>
              <p:spPr>
                <a:xfrm>
                  <a:off x="5796057" y="2597848"/>
                  <a:ext cx="61626" cy="89695"/>
                </a:xfrm>
                <a:custGeom>
                  <a:avLst/>
                  <a:gdLst>
                    <a:gd name="connsiteX0" fmla="*/ 15145 w 61626"/>
                    <a:gd name="connsiteY0" fmla="*/ 89630 h 89695"/>
                    <a:gd name="connsiteX1" fmla="*/ 14764 w 61626"/>
                    <a:gd name="connsiteY1" fmla="*/ 77343 h 89695"/>
                    <a:gd name="connsiteX2" fmla="*/ 19050 w 61626"/>
                    <a:gd name="connsiteY2" fmla="*/ 77343 h 89695"/>
                    <a:gd name="connsiteX3" fmla="*/ 24193 w 61626"/>
                    <a:gd name="connsiteY3" fmla="*/ 75914 h 89695"/>
                    <a:gd name="connsiteX4" fmla="*/ 27718 w 61626"/>
                    <a:gd name="connsiteY4" fmla="*/ 72676 h 89695"/>
                    <a:gd name="connsiteX5" fmla="*/ 30385 w 61626"/>
                    <a:gd name="connsiteY5" fmla="*/ 66865 h 89695"/>
                    <a:gd name="connsiteX6" fmla="*/ 31051 w 61626"/>
                    <a:gd name="connsiteY6" fmla="*/ 64103 h 89695"/>
                    <a:gd name="connsiteX7" fmla="*/ 0 w 61626"/>
                    <a:gd name="connsiteY7" fmla="*/ 7715 h 89695"/>
                    <a:gd name="connsiteX8" fmla="*/ 16573 w 61626"/>
                    <a:gd name="connsiteY8" fmla="*/ 5715 h 89695"/>
                    <a:gd name="connsiteX9" fmla="*/ 29432 w 61626"/>
                    <a:gd name="connsiteY9" fmla="*/ 32290 h 89695"/>
                    <a:gd name="connsiteX10" fmla="*/ 33718 w 61626"/>
                    <a:gd name="connsiteY10" fmla="*/ 41624 h 89695"/>
                    <a:gd name="connsiteX11" fmla="*/ 37052 w 61626"/>
                    <a:gd name="connsiteY11" fmla="*/ 49149 h 89695"/>
                    <a:gd name="connsiteX12" fmla="*/ 38290 w 61626"/>
                    <a:gd name="connsiteY12" fmla="*/ 40100 h 89695"/>
                    <a:gd name="connsiteX13" fmla="*/ 39814 w 61626"/>
                    <a:gd name="connsiteY13" fmla="*/ 31147 h 89695"/>
                    <a:gd name="connsiteX14" fmla="*/ 45148 w 61626"/>
                    <a:gd name="connsiteY14" fmla="*/ 2000 h 89695"/>
                    <a:gd name="connsiteX15" fmla="*/ 61627 w 61626"/>
                    <a:gd name="connsiteY15" fmla="*/ 0 h 89695"/>
                    <a:gd name="connsiteX16" fmla="*/ 45720 w 61626"/>
                    <a:gd name="connsiteY16" fmla="*/ 65913 h 89695"/>
                    <a:gd name="connsiteX17" fmla="*/ 41148 w 61626"/>
                    <a:gd name="connsiteY17" fmla="*/ 78391 h 89695"/>
                    <a:gd name="connsiteX18" fmla="*/ 34766 w 61626"/>
                    <a:gd name="connsiteY18" fmla="*/ 85820 h 89695"/>
                    <a:gd name="connsiteX19" fmla="*/ 25146 w 61626"/>
                    <a:gd name="connsiteY19" fmla="*/ 89249 h 89695"/>
                    <a:gd name="connsiteX20" fmla="*/ 15240 w 61626"/>
                    <a:gd name="connsiteY20" fmla="*/ 89535 h 8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626" h="89695">
                      <a:moveTo>
                        <a:pt x="15145" y="89630"/>
                      </a:moveTo>
                      <a:lnTo>
                        <a:pt x="14764" y="77343"/>
                      </a:lnTo>
                      <a:cubicBezTo>
                        <a:pt x="16573" y="77438"/>
                        <a:pt x="18002" y="77438"/>
                        <a:pt x="19050" y="77343"/>
                      </a:cubicBezTo>
                      <a:cubicBezTo>
                        <a:pt x="21050" y="77057"/>
                        <a:pt x="22765" y="76581"/>
                        <a:pt x="24193" y="75914"/>
                      </a:cubicBezTo>
                      <a:cubicBezTo>
                        <a:pt x="25527" y="75152"/>
                        <a:pt x="26765" y="74104"/>
                        <a:pt x="27718" y="72676"/>
                      </a:cubicBezTo>
                      <a:cubicBezTo>
                        <a:pt x="28670" y="71247"/>
                        <a:pt x="29527" y="69342"/>
                        <a:pt x="30385" y="66865"/>
                      </a:cubicBezTo>
                      <a:lnTo>
                        <a:pt x="31051" y="64103"/>
                      </a:lnTo>
                      <a:lnTo>
                        <a:pt x="0" y="7715"/>
                      </a:lnTo>
                      <a:lnTo>
                        <a:pt x="16573" y="5715"/>
                      </a:lnTo>
                      <a:lnTo>
                        <a:pt x="29432" y="32290"/>
                      </a:lnTo>
                      <a:cubicBezTo>
                        <a:pt x="30480" y="34480"/>
                        <a:pt x="31909" y="37624"/>
                        <a:pt x="33718" y="41624"/>
                      </a:cubicBezTo>
                      <a:cubicBezTo>
                        <a:pt x="35528" y="45625"/>
                        <a:pt x="36671" y="48196"/>
                        <a:pt x="37052" y="49149"/>
                      </a:cubicBezTo>
                      <a:cubicBezTo>
                        <a:pt x="37147" y="47815"/>
                        <a:pt x="37624" y="44767"/>
                        <a:pt x="38290" y="40100"/>
                      </a:cubicBezTo>
                      <a:cubicBezTo>
                        <a:pt x="38957" y="35433"/>
                        <a:pt x="39529" y="32480"/>
                        <a:pt x="39814" y="31147"/>
                      </a:cubicBezTo>
                      <a:lnTo>
                        <a:pt x="45148" y="2000"/>
                      </a:lnTo>
                      <a:lnTo>
                        <a:pt x="61627" y="0"/>
                      </a:lnTo>
                      <a:lnTo>
                        <a:pt x="45720" y="65913"/>
                      </a:lnTo>
                      <a:cubicBezTo>
                        <a:pt x="44291" y="71056"/>
                        <a:pt x="42767" y="75152"/>
                        <a:pt x="41148" y="78391"/>
                      </a:cubicBezTo>
                      <a:cubicBezTo>
                        <a:pt x="39433" y="81534"/>
                        <a:pt x="37338" y="84106"/>
                        <a:pt x="34766" y="85820"/>
                      </a:cubicBezTo>
                      <a:cubicBezTo>
                        <a:pt x="32195" y="87630"/>
                        <a:pt x="28956" y="88773"/>
                        <a:pt x="25146" y="89249"/>
                      </a:cubicBezTo>
                      <a:cubicBezTo>
                        <a:pt x="21241" y="89725"/>
                        <a:pt x="18002" y="89821"/>
                        <a:pt x="15240" y="8953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9" name="Freeform: Shape 218">
                  <a:extLst>
                    <a:ext uri="{FF2B5EF4-FFF2-40B4-BE49-F238E27FC236}">
                      <a16:creationId xmlns:a16="http://schemas.microsoft.com/office/drawing/2014/main" id="{0B961215-4986-0EE9-382D-9932A6CFBCFC}"/>
                    </a:ext>
                  </a:extLst>
                </p:cNvPr>
                <p:cNvSpPr/>
                <p:nvPr/>
              </p:nvSpPr>
              <p:spPr>
                <a:xfrm>
                  <a:off x="5865857" y="2593550"/>
                  <a:ext cx="50509" cy="62743"/>
                </a:xfrm>
                <a:custGeom>
                  <a:avLst/>
                  <a:gdLst>
                    <a:gd name="connsiteX0" fmla="*/ 13544 w 50509"/>
                    <a:gd name="connsiteY0" fmla="*/ 61925 h 62743"/>
                    <a:gd name="connsiteX1" fmla="*/ 1257 w 50509"/>
                    <a:gd name="connsiteY1" fmla="*/ 56496 h 62743"/>
                    <a:gd name="connsiteX2" fmla="*/ 7257 w 50509"/>
                    <a:gd name="connsiteY2" fmla="*/ 45066 h 62743"/>
                    <a:gd name="connsiteX3" fmla="*/ 17068 w 50509"/>
                    <a:gd name="connsiteY3" fmla="*/ 49923 h 62743"/>
                    <a:gd name="connsiteX4" fmla="*/ 26402 w 50509"/>
                    <a:gd name="connsiteY4" fmla="*/ 50971 h 62743"/>
                    <a:gd name="connsiteX5" fmla="*/ 34023 w 50509"/>
                    <a:gd name="connsiteY5" fmla="*/ 48971 h 62743"/>
                    <a:gd name="connsiteX6" fmla="*/ 36308 w 50509"/>
                    <a:gd name="connsiteY6" fmla="*/ 44208 h 62743"/>
                    <a:gd name="connsiteX7" fmla="*/ 34499 w 50509"/>
                    <a:gd name="connsiteY7" fmla="*/ 40589 h 62743"/>
                    <a:gd name="connsiteX8" fmla="*/ 30593 w 50509"/>
                    <a:gd name="connsiteY8" fmla="*/ 38779 h 62743"/>
                    <a:gd name="connsiteX9" fmla="*/ 24116 w 50509"/>
                    <a:gd name="connsiteY9" fmla="*/ 37731 h 62743"/>
                    <a:gd name="connsiteX10" fmla="*/ 21068 w 50509"/>
                    <a:gd name="connsiteY10" fmla="*/ 37255 h 62743"/>
                    <a:gd name="connsiteX11" fmla="*/ 10686 w 50509"/>
                    <a:gd name="connsiteY11" fmla="*/ 34779 h 62743"/>
                    <a:gd name="connsiteX12" fmla="*/ 3542 w 50509"/>
                    <a:gd name="connsiteY12" fmla="*/ 29921 h 62743"/>
                    <a:gd name="connsiteX13" fmla="*/ 114 w 50509"/>
                    <a:gd name="connsiteY13" fmla="*/ 20682 h 62743"/>
                    <a:gd name="connsiteX14" fmla="*/ 1923 w 50509"/>
                    <a:gd name="connsiteY14" fmla="*/ 10680 h 62743"/>
                    <a:gd name="connsiteX15" fmla="*/ 9353 w 50509"/>
                    <a:gd name="connsiteY15" fmla="*/ 3632 h 62743"/>
                    <a:gd name="connsiteX16" fmla="*/ 21831 w 50509"/>
                    <a:gd name="connsiteY16" fmla="*/ 203 h 62743"/>
                    <a:gd name="connsiteX17" fmla="*/ 34975 w 50509"/>
                    <a:gd name="connsiteY17" fmla="*/ 1155 h 62743"/>
                    <a:gd name="connsiteX18" fmla="*/ 45643 w 50509"/>
                    <a:gd name="connsiteY18" fmla="*/ 6680 h 62743"/>
                    <a:gd name="connsiteX19" fmla="*/ 38499 w 50509"/>
                    <a:gd name="connsiteY19" fmla="*/ 16681 h 62743"/>
                    <a:gd name="connsiteX20" fmla="*/ 22974 w 50509"/>
                    <a:gd name="connsiteY20" fmla="*/ 11823 h 62743"/>
                    <a:gd name="connsiteX21" fmla="*/ 14210 w 50509"/>
                    <a:gd name="connsiteY21" fmla="*/ 18014 h 62743"/>
                    <a:gd name="connsiteX22" fmla="*/ 15734 w 50509"/>
                    <a:gd name="connsiteY22" fmla="*/ 21158 h 62743"/>
                    <a:gd name="connsiteX23" fmla="*/ 19068 w 50509"/>
                    <a:gd name="connsiteY23" fmla="*/ 22682 h 62743"/>
                    <a:gd name="connsiteX24" fmla="*/ 24783 w 50509"/>
                    <a:gd name="connsiteY24" fmla="*/ 23634 h 62743"/>
                    <a:gd name="connsiteX25" fmla="*/ 27641 w 50509"/>
                    <a:gd name="connsiteY25" fmla="*/ 24015 h 62743"/>
                    <a:gd name="connsiteX26" fmla="*/ 38975 w 50509"/>
                    <a:gd name="connsiteY26" fmla="*/ 26587 h 62743"/>
                    <a:gd name="connsiteX27" fmla="*/ 46596 w 50509"/>
                    <a:gd name="connsiteY27" fmla="*/ 31635 h 62743"/>
                    <a:gd name="connsiteX28" fmla="*/ 50406 w 50509"/>
                    <a:gd name="connsiteY28" fmla="*/ 41541 h 62743"/>
                    <a:gd name="connsiteX29" fmla="*/ 48405 w 50509"/>
                    <a:gd name="connsiteY29" fmla="*/ 51733 h 62743"/>
                    <a:gd name="connsiteX30" fmla="*/ 40499 w 50509"/>
                    <a:gd name="connsiteY30" fmla="*/ 58972 h 62743"/>
                    <a:gd name="connsiteX31" fmla="*/ 27355 w 50509"/>
                    <a:gd name="connsiteY31" fmla="*/ 62496 h 62743"/>
                    <a:gd name="connsiteX32" fmla="*/ 13258 w 50509"/>
                    <a:gd name="connsiteY32" fmla="*/ 61734 h 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09" h="62743">
                      <a:moveTo>
                        <a:pt x="13544" y="61925"/>
                      </a:moveTo>
                      <a:cubicBezTo>
                        <a:pt x="9353" y="60972"/>
                        <a:pt x="5257" y="59162"/>
                        <a:pt x="1257" y="56496"/>
                      </a:cubicBezTo>
                      <a:lnTo>
                        <a:pt x="7257" y="45066"/>
                      </a:lnTo>
                      <a:cubicBezTo>
                        <a:pt x="10877" y="47256"/>
                        <a:pt x="14115" y="48971"/>
                        <a:pt x="17068" y="49923"/>
                      </a:cubicBezTo>
                      <a:cubicBezTo>
                        <a:pt x="20021" y="50971"/>
                        <a:pt x="23164" y="51257"/>
                        <a:pt x="26402" y="50971"/>
                      </a:cubicBezTo>
                      <a:cubicBezTo>
                        <a:pt x="29736" y="50685"/>
                        <a:pt x="32213" y="50018"/>
                        <a:pt x="34023" y="48971"/>
                      </a:cubicBezTo>
                      <a:cubicBezTo>
                        <a:pt x="35737" y="47923"/>
                        <a:pt x="36594" y="46399"/>
                        <a:pt x="36308" y="44208"/>
                      </a:cubicBezTo>
                      <a:cubicBezTo>
                        <a:pt x="36118" y="42684"/>
                        <a:pt x="35547" y="41446"/>
                        <a:pt x="34499" y="40589"/>
                      </a:cubicBezTo>
                      <a:cubicBezTo>
                        <a:pt x="33451" y="39732"/>
                        <a:pt x="32117" y="39160"/>
                        <a:pt x="30593" y="38779"/>
                      </a:cubicBezTo>
                      <a:cubicBezTo>
                        <a:pt x="29070" y="38398"/>
                        <a:pt x="26879" y="38017"/>
                        <a:pt x="24116" y="37731"/>
                      </a:cubicBezTo>
                      <a:lnTo>
                        <a:pt x="21068" y="37255"/>
                      </a:lnTo>
                      <a:cubicBezTo>
                        <a:pt x="16973" y="36588"/>
                        <a:pt x="13449" y="35731"/>
                        <a:pt x="10686" y="34779"/>
                      </a:cubicBezTo>
                      <a:cubicBezTo>
                        <a:pt x="7924" y="33826"/>
                        <a:pt x="5543" y="32112"/>
                        <a:pt x="3542" y="29921"/>
                      </a:cubicBezTo>
                      <a:cubicBezTo>
                        <a:pt x="1542" y="27730"/>
                        <a:pt x="495" y="24587"/>
                        <a:pt x="114" y="20682"/>
                      </a:cubicBezTo>
                      <a:cubicBezTo>
                        <a:pt x="-267" y="16871"/>
                        <a:pt x="304" y="13538"/>
                        <a:pt x="1923" y="10680"/>
                      </a:cubicBezTo>
                      <a:cubicBezTo>
                        <a:pt x="3447" y="7823"/>
                        <a:pt x="5924" y="5442"/>
                        <a:pt x="9353" y="3632"/>
                      </a:cubicBezTo>
                      <a:cubicBezTo>
                        <a:pt x="12782" y="1822"/>
                        <a:pt x="16877" y="679"/>
                        <a:pt x="21831" y="203"/>
                      </a:cubicBezTo>
                      <a:cubicBezTo>
                        <a:pt x="26593" y="-274"/>
                        <a:pt x="30974" y="108"/>
                        <a:pt x="34975" y="1155"/>
                      </a:cubicBezTo>
                      <a:cubicBezTo>
                        <a:pt x="38975" y="2203"/>
                        <a:pt x="42595" y="4108"/>
                        <a:pt x="45643" y="6680"/>
                      </a:cubicBezTo>
                      <a:lnTo>
                        <a:pt x="38499" y="16681"/>
                      </a:lnTo>
                      <a:cubicBezTo>
                        <a:pt x="33832" y="12871"/>
                        <a:pt x="28689" y="11252"/>
                        <a:pt x="22974" y="11823"/>
                      </a:cubicBezTo>
                      <a:cubicBezTo>
                        <a:pt x="16782" y="12395"/>
                        <a:pt x="13925" y="14490"/>
                        <a:pt x="14210" y="18014"/>
                      </a:cubicBezTo>
                      <a:cubicBezTo>
                        <a:pt x="14306" y="19348"/>
                        <a:pt x="14877" y="20396"/>
                        <a:pt x="15734" y="21158"/>
                      </a:cubicBezTo>
                      <a:cubicBezTo>
                        <a:pt x="16592" y="21920"/>
                        <a:pt x="17735" y="22396"/>
                        <a:pt x="19068" y="22682"/>
                      </a:cubicBezTo>
                      <a:cubicBezTo>
                        <a:pt x="20402" y="22967"/>
                        <a:pt x="22307" y="23349"/>
                        <a:pt x="24783" y="23634"/>
                      </a:cubicBezTo>
                      <a:lnTo>
                        <a:pt x="27641" y="24015"/>
                      </a:lnTo>
                      <a:cubicBezTo>
                        <a:pt x="32213" y="24682"/>
                        <a:pt x="35927" y="25539"/>
                        <a:pt x="38975" y="26587"/>
                      </a:cubicBezTo>
                      <a:cubicBezTo>
                        <a:pt x="42024" y="27635"/>
                        <a:pt x="44500" y="29254"/>
                        <a:pt x="46596" y="31635"/>
                      </a:cubicBezTo>
                      <a:cubicBezTo>
                        <a:pt x="48691" y="34017"/>
                        <a:pt x="49929" y="37350"/>
                        <a:pt x="50406" y="41541"/>
                      </a:cubicBezTo>
                      <a:cubicBezTo>
                        <a:pt x="50787" y="45351"/>
                        <a:pt x="50120" y="48780"/>
                        <a:pt x="48405" y="51733"/>
                      </a:cubicBezTo>
                      <a:cubicBezTo>
                        <a:pt x="46691" y="54686"/>
                        <a:pt x="44119" y="57162"/>
                        <a:pt x="40499" y="58972"/>
                      </a:cubicBezTo>
                      <a:cubicBezTo>
                        <a:pt x="36880" y="60782"/>
                        <a:pt x="32499" y="62020"/>
                        <a:pt x="27355" y="62496"/>
                      </a:cubicBezTo>
                      <a:cubicBezTo>
                        <a:pt x="22212" y="62972"/>
                        <a:pt x="17449" y="62782"/>
                        <a:pt x="13258" y="6173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0" name="Freeform: Shape 219">
                  <a:extLst>
                    <a:ext uri="{FF2B5EF4-FFF2-40B4-BE49-F238E27FC236}">
                      <a16:creationId xmlns:a16="http://schemas.microsoft.com/office/drawing/2014/main" id="{D1BCE96F-F7DC-CED6-DEAF-CC94A325580E}"/>
                    </a:ext>
                  </a:extLst>
                </p:cNvPr>
                <p:cNvSpPr/>
                <p:nvPr/>
              </p:nvSpPr>
              <p:spPr>
                <a:xfrm>
                  <a:off x="5918358" y="2575845"/>
                  <a:ext cx="40004" cy="76081"/>
                </a:xfrm>
                <a:custGeom>
                  <a:avLst/>
                  <a:gdLst>
                    <a:gd name="connsiteX0" fmla="*/ 15716 w 40004"/>
                    <a:gd name="connsiteY0" fmla="*/ 72581 h 76081"/>
                    <a:gd name="connsiteX1" fmla="*/ 10858 w 40004"/>
                    <a:gd name="connsiteY1" fmla="*/ 60674 h 76081"/>
                    <a:gd name="connsiteX2" fmla="*/ 8477 w 40004"/>
                    <a:gd name="connsiteY2" fmla="*/ 27432 h 76081"/>
                    <a:gd name="connsiteX3" fmla="*/ 857 w 40004"/>
                    <a:gd name="connsiteY3" fmla="*/ 28004 h 76081"/>
                    <a:gd name="connsiteX4" fmla="*/ 0 w 40004"/>
                    <a:gd name="connsiteY4" fmla="*/ 16383 h 76081"/>
                    <a:gd name="connsiteX5" fmla="*/ 8382 w 40004"/>
                    <a:gd name="connsiteY5" fmla="*/ 15812 h 76081"/>
                    <a:gd name="connsiteX6" fmla="*/ 8191 w 40004"/>
                    <a:gd name="connsiteY6" fmla="*/ 2191 h 76081"/>
                    <a:gd name="connsiteX7" fmla="*/ 22003 w 40004"/>
                    <a:gd name="connsiteY7" fmla="*/ 0 h 76081"/>
                    <a:gd name="connsiteX8" fmla="*/ 23050 w 40004"/>
                    <a:gd name="connsiteY8" fmla="*/ 14764 h 76081"/>
                    <a:gd name="connsiteX9" fmla="*/ 35052 w 40004"/>
                    <a:gd name="connsiteY9" fmla="*/ 13907 h 76081"/>
                    <a:gd name="connsiteX10" fmla="*/ 35909 w 40004"/>
                    <a:gd name="connsiteY10" fmla="*/ 25527 h 76081"/>
                    <a:gd name="connsiteX11" fmla="*/ 23908 w 40004"/>
                    <a:gd name="connsiteY11" fmla="*/ 26384 h 76081"/>
                    <a:gd name="connsiteX12" fmla="*/ 26003 w 40004"/>
                    <a:gd name="connsiteY12" fmla="*/ 55436 h 76081"/>
                    <a:gd name="connsiteX13" fmla="*/ 27813 w 40004"/>
                    <a:gd name="connsiteY13" fmla="*/ 61055 h 76081"/>
                    <a:gd name="connsiteX14" fmla="*/ 32385 w 40004"/>
                    <a:gd name="connsiteY14" fmla="*/ 62579 h 76081"/>
                    <a:gd name="connsiteX15" fmla="*/ 38005 w 40004"/>
                    <a:gd name="connsiteY15" fmla="*/ 61532 h 76081"/>
                    <a:gd name="connsiteX16" fmla="*/ 40005 w 40004"/>
                    <a:gd name="connsiteY16" fmla="*/ 73343 h 76081"/>
                    <a:gd name="connsiteX17" fmla="*/ 27432 w 40004"/>
                    <a:gd name="connsiteY17" fmla="*/ 76010 h 76081"/>
                    <a:gd name="connsiteX18" fmla="*/ 15621 w 40004"/>
                    <a:gd name="connsiteY18" fmla="*/ 72771 h 7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04" h="76081">
                      <a:moveTo>
                        <a:pt x="15716" y="72581"/>
                      </a:moveTo>
                      <a:cubicBezTo>
                        <a:pt x="12859" y="70009"/>
                        <a:pt x="11239" y="66104"/>
                        <a:pt x="10858" y="60674"/>
                      </a:cubicBezTo>
                      <a:lnTo>
                        <a:pt x="8477" y="27432"/>
                      </a:lnTo>
                      <a:lnTo>
                        <a:pt x="857" y="28004"/>
                      </a:lnTo>
                      <a:lnTo>
                        <a:pt x="0" y="16383"/>
                      </a:lnTo>
                      <a:lnTo>
                        <a:pt x="8382" y="15812"/>
                      </a:lnTo>
                      <a:lnTo>
                        <a:pt x="8191" y="2191"/>
                      </a:lnTo>
                      <a:lnTo>
                        <a:pt x="22003" y="0"/>
                      </a:lnTo>
                      <a:lnTo>
                        <a:pt x="23050" y="14764"/>
                      </a:lnTo>
                      <a:lnTo>
                        <a:pt x="35052" y="13907"/>
                      </a:lnTo>
                      <a:lnTo>
                        <a:pt x="35909" y="25527"/>
                      </a:lnTo>
                      <a:lnTo>
                        <a:pt x="23908" y="26384"/>
                      </a:lnTo>
                      <a:lnTo>
                        <a:pt x="26003" y="55436"/>
                      </a:lnTo>
                      <a:cubicBezTo>
                        <a:pt x="26194" y="58007"/>
                        <a:pt x="26765" y="59912"/>
                        <a:pt x="27813" y="61055"/>
                      </a:cubicBezTo>
                      <a:cubicBezTo>
                        <a:pt x="28861" y="62198"/>
                        <a:pt x="30385" y="62675"/>
                        <a:pt x="32385" y="62579"/>
                      </a:cubicBezTo>
                      <a:cubicBezTo>
                        <a:pt x="34004" y="62484"/>
                        <a:pt x="35909" y="62103"/>
                        <a:pt x="38005" y="61532"/>
                      </a:cubicBezTo>
                      <a:lnTo>
                        <a:pt x="40005" y="73343"/>
                      </a:lnTo>
                      <a:cubicBezTo>
                        <a:pt x="35814" y="74867"/>
                        <a:pt x="31623" y="75724"/>
                        <a:pt x="27432" y="76010"/>
                      </a:cubicBezTo>
                      <a:cubicBezTo>
                        <a:pt x="22384" y="76391"/>
                        <a:pt x="18479" y="75248"/>
                        <a:pt x="15621" y="72771"/>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1" name="Freeform: Shape 220">
                  <a:extLst>
                    <a:ext uri="{FF2B5EF4-FFF2-40B4-BE49-F238E27FC236}">
                      <a16:creationId xmlns:a16="http://schemas.microsoft.com/office/drawing/2014/main" id="{3B9DC570-4AE1-97B8-4D84-B6BE9CFD258E}"/>
                    </a:ext>
                  </a:extLst>
                </p:cNvPr>
                <p:cNvSpPr/>
                <p:nvPr/>
              </p:nvSpPr>
              <p:spPr>
                <a:xfrm>
                  <a:off x="5962192" y="2586467"/>
                  <a:ext cx="55173" cy="62496"/>
                </a:xfrm>
                <a:custGeom>
                  <a:avLst/>
                  <a:gdLst>
                    <a:gd name="connsiteX0" fmla="*/ 8935 w 55173"/>
                    <a:gd name="connsiteY0" fmla="*/ 55767 h 62496"/>
                    <a:gd name="connsiteX1" fmla="*/ 77 w 55173"/>
                    <a:gd name="connsiteY1" fmla="*/ 32621 h 62496"/>
                    <a:gd name="connsiteX2" fmla="*/ 3029 w 55173"/>
                    <a:gd name="connsiteY2" fmla="*/ 15000 h 62496"/>
                    <a:gd name="connsiteX3" fmla="*/ 12745 w 55173"/>
                    <a:gd name="connsiteY3" fmla="*/ 4141 h 62496"/>
                    <a:gd name="connsiteX4" fmla="*/ 26937 w 55173"/>
                    <a:gd name="connsiteY4" fmla="*/ 46 h 62496"/>
                    <a:gd name="connsiteX5" fmla="*/ 42368 w 55173"/>
                    <a:gd name="connsiteY5" fmla="*/ 3284 h 62496"/>
                    <a:gd name="connsiteX6" fmla="*/ 51607 w 55173"/>
                    <a:gd name="connsiteY6" fmla="*/ 13381 h 62496"/>
                    <a:gd name="connsiteX7" fmla="*/ 55131 w 55173"/>
                    <a:gd name="connsiteY7" fmla="*/ 27859 h 62496"/>
                    <a:gd name="connsiteX8" fmla="*/ 55131 w 55173"/>
                    <a:gd name="connsiteY8" fmla="*/ 34145 h 62496"/>
                    <a:gd name="connsiteX9" fmla="*/ 16745 w 55173"/>
                    <a:gd name="connsiteY9" fmla="*/ 36050 h 62496"/>
                    <a:gd name="connsiteX10" fmla="*/ 20651 w 55173"/>
                    <a:gd name="connsiteY10" fmla="*/ 47004 h 62496"/>
                    <a:gd name="connsiteX11" fmla="*/ 31224 w 55173"/>
                    <a:gd name="connsiteY11" fmla="*/ 50624 h 62496"/>
                    <a:gd name="connsiteX12" fmla="*/ 36938 w 55173"/>
                    <a:gd name="connsiteY12" fmla="*/ 49671 h 62496"/>
                    <a:gd name="connsiteX13" fmla="*/ 41891 w 55173"/>
                    <a:gd name="connsiteY13" fmla="*/ 47385 h 62496"/>
                    <a:gd name="connsiteX14" fmla="*/ 47702 w 55173"/>
                    <a:gd name="connsiteY14" fmla="*/ 43194 h 62496"/>
                    <a:gd name="connsiteX15" fmla="*/ 54560 w 55173"/>
                    <a:gd name="connsiteY15" fmla="*/ 53005 h 62496"/>
                    <a:gd name="connsiteX16" fmla="*/ 44177 w 55173"/>
                    <a:gd name="connsiteY16" fmla="*/ 59672 h 62496"/>
                    <a:gd name="connsiteX17" fmla="*/ 31033 w 55173"/>
                    <a:gd name="connsiteY17" fmla="*/ 62435 h 62496"/>
                    <a:gd name="connsiteX18" fmla="*/ 9030 w 55173"/>
                    <a:gd name="connsiteY18" fmla="*/ 55672 h 62496"/>
                    <a:gd name="connsiteX19" fmla="*/ 39701 w 55173"/>
                    <a:gd name="connsiteY19" fmla="*/ 24144 h 62496"/>
                    <a:gd name="connsiteX20" fmla="*/ 36081 w 55173"/>
                    <a:gd name="connsiteY20" fmla="*/ 14238 h 62496"/>
                    <a:gd name="connsiteX21" fmla="*/ 27413 w 55173"/>
                    <a:gd name="connsiteY21" fmla="*/ 11381 h 62496"/>
                    <a:gd name="connsiteX22" fmla="*/ 19222 w 55173"/>
                    <a:gd name="connsiteY22" fmla="*/ 15095 h 62496"/>
                    <a:gd name="connsiteX23" fmla="*/ 16365 w 55173"/>
                    <a:gd name="connsiteY23" fmla="*/ 25287 h 62496"/>
                    <a:gd name="connsiteX24" fmla="*/ 39796 w 55173"/>
                    <a:gd name="connsiteY24" fmla="*/ 24144 h 6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73" h="62496">
                      <a:moveTo>
                        <a:pt x="8935" y="55767"/>
                      </a:moveTo>
                      <a:cubicBezTo>
                        <a:pt x="3506" y="50814"/>
                        <a:pt x="553" y="43099"/>
                        <a:pt x="77" y="32621"/>
                      </a:cubicBezTo>
                      <a:cubicBezTo>
                        <a:pt x="-304" y="25668"/>
                        <a:pt x="743" y="19762"/>
                        <a:pt x="3029" y="15000"/>
                      </a:cubicBezTo>
                      <a:cubicBezTo>
                        <a:pt x="5316" y="10237"/>
                        <a:pt x="8554" y="6618"/>
                        <a:pt x="12745" y="4141"/>
                      </a:cubicBezTo>
                      <a:cubicBezTo>
                        <a:pt x="16936" y="1665"/>
                        <a:pt x="21699" y="332"/>
                        <a:pt x="26937" y="46"/>
                      </a:cubicBezTo>
                      <a:cubicBezTo>
                        <a:pt x="33033" y="-240"/>
                        <a:pt x="38177" y="808"/>
                        <a:pt x="42368" y="3284"/>
                      </a:cubicBezTo>
                      <a:cubicBezTo>
                        <a:pt x="46463" y="5761"/>
                        <a:pt x="49607" y="9095"/>
                        <a:pt x="51607" y="13381"/>
                      </a:cubicBezTo>
                      <a:cubicBezTo>
                        <a:pt x="53607" y="17667"/>
                        <a:pt x="54845" y="22525"/>
                        <a:pt x="55131" y="27859"/>
                      </a:cubicBezTo>
                      <a:cubicBezTo>
                        <a:pt x="55226" y="29954"/>
                        <a:pt x="55131" y="32050"/>
                        <a:pt x="55131" y="34145"/>
                      </a:cubicBezTo>
                      <a:lnTo>
                        <a:pt x="16745" y="36050"/>
                      </a:lnTo>
                      <a:cubicBezTo>
                        <a:pt x="16936" y="40718"/>
                        <a:pt x="18269" y="44432"/>
                        <a:pt x="20651" y="47004"/>
                      </a:cubicBezTo>
                      <a:cubicBezTo>
                        <a:pt x="23032" y="49576"/>
                        <a:pt x="26556" y="50814"/>
                        <a:pt x="31224" y="50624"/>
                      </a:cubicBezTo>
                      <a:cubicBezTo>
                        <a:pt x="33319" y="50528"/>
                        <a:pt x="35224" y="50147"/>
                        <a:pt x="36938" y="49671"/>
                      </a:cubicBezTo>
                      <a:cubicBezTo>
                        <a:pt x="38653" y="49195"/>
                        <a:pt x="40272" y="48337"/>
                        <a:pt x="41891" y="47385"/>
                      </a:cubicBezTo>
                      <a:cubicBezTo>
                        <a:pt x="43511" y="46433"/>
                        <a:pt x="45416" y="45004"/>
                        <a:pt x="47702" y="43194"/>
                      </a:cubicBezTo>
                      <a:lnTo>
                        <a:pt x="54560" y="53005"/>
                      </a:lnTo>
                      <a:cubicBezTo>
                        <a:pt x="51131" y="55862"/>
                        <a:pt x="47702" y="58053"/>
                        <a:pt x="44177" y="59672"/>
                      </a:cubicBezTo>
                      <a:cubicBezTo>
                        <a:pt x="40653" y="61291"/>
                        <a:pt x="36272" y="62244"/>
                        <a:pt x="31033" y="62435"/>
                      </a:cubicBezTo>
                      <a:cubicBezTo>
                        <a:pt x="21794" y="62911"/>
                        <a:pt x="14459" y="60625"/>
                        <a:pt x="9030" y="55672"/>
                      </a:cubicBezTo>
                      <a:close/>
                      <a:moveTo>
                        <a:pt x="39701" y="24144"/>
                      </a:moveTo>
                      <a:cubicBezTo>
                        <a:pt x="39320" y="19572"/>
                        <a:pt x="38082" y="16333"/>
                        <a:pt x="36081" y="14238"/>
                      </a:cubicBezTo>
                      <a:cubicBezTo>
                        <a:pt x="33986" y="12143"/>
                        <a:pt x="31128" y="11285"/>
                        <a:pt x="27413" y="11381"/>
                      </a:cubicBezTo>
                      <a:cubicBezTo>
                        <a:pt x="23889" y="11571"/>
                        <a:pt x="21127" y="12809"/>
                        <a:pt x="19222" y="15095"/>
                      </a:cubicBezTo>
                      <a:cubicBezTo>
                        <a:pt x="17222" y="17381"/>
                        <a:pt x="16269" y="20810"/>
                        <a:pt x="16365" y="25287"/>
                      </a:cubicBezTo>
                      <a:lnTo>
                        <a:pt x="39796" y="24144"/>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2" name="Freeform: Shape 221">
                  <a:extLst>
                    <a:ext uri="{FF2B5EF4-FFF2-40B4-BE49-F238E27FC236}">
                      <a16:creationId xmlns:a16="http://schemas.microsoft.com/office/drawing/2014/main" id="{16709EA9-A089-1A44-335B-43EFC747AF71}"/>
                    </a:ext>
                  </a:extLst>
                </p:cNvPr>
                <p:cNvSpPr/>
                <p:nvPr/>
              </p:nvSpPr>
              <p:spPr>
                <a:xfrm>
                  <a:off x="6028753" y="2583557"/>
                  <a:ext cx="88201" cy="62677"/>
                </a:xfrm>
                <a:custGeom>
                  <a:avLst/>
                  <a:gdLst>
                    <a:gd name="connsiteX0" fmla="*/ 667 w 88201"/>
                    <a:gd name="connsiteY0" fmla="*/ 15815 h 62677"/>
                    <a:gd name="connsiteX1" fmla="*/ 381 w 88201"/>
                    <a:gd name="connsiteY1" fmla="*/ 7909 h 62677"/>
                    <a:gd name="connsiteX2" fmla="*/ 0 w 88201"/>
                    <a:gd name="connsiteY2" fmla="*/ 2385 h 62677"/>
                    <a:gd name="connsiteX3" fmla="*/ 14954 w 88201"/>
                    <a:gd name="connsiteY3" fmla="*/ 2099 h 62677"/>
                    <a:gd name="connsiteX4" fmla="*/ 15526 w 88201"/>
                    <a:gd name="connsiteY4" fmla="*/ 7052 h 62677"/>
                    <a:gd name="connsiteX5" fmla="*/ 15907 w 88201"/>
                    <a:gd name="connsiteY5" fmla="*/ 12957 h 62677"/>
                    <a:gd name="connsiteX6" fmla="*/ 16097 w 88201"/>
                    <a:gd name="connsiteY6" fmla="*/ 12957 h 62677"/>
                    <a:gd name="connsiteX7" fmla="*/ 23146 w 88201"/>
                    <a:gd name="connsiteY7" fmla="*/ 3718 h 62677"/>
                    <a:gd name="connsiteX8" fmla="*/ 33433 w 88201"/>
                    <a:gd name="connsiteY8" fmla="*/ 575 h 62677"/>
                    <a:gd name="connsiteX9" fmla="*/ 44577 w 88201"/>
                    <a:gd name="connsiteY9" fmla="*/ 3527 h 62677"/>
                    <a:gd name="connsiteX10" fmla="*/ 50482 w 88201"/>
                    <a:gd name="connsiteY10" fmla="*/ 12481 h 62677"/>
                    <a:gd name="connsiteX11" fmla="*/ 50863 w 88201"/>
                    <a:gd name="connsiteY11" fmla="*/ 12481 h 62677"/>
                    <a:gd name="connsiteX12" fmla="*/ 58198 w 88201"/>
                    <a:gd name="connsiteY12" fmla="*/ 2956 h 62677"/>
                    <a:gd name="connsiteX13" fmla="*/ 69056 w 88201"/>
                    <a:gd name="connsiteY13" fmla="*/ 3 h 62677"/>
                    <a:gd name="connsiteX14" fmla="*/ 82868 w 88201"/>
                    <a:gd name="connsiteY14" fmla="*/ 6099 h 62677"/>
                    <a:gd name="connsiteX15" fmla="*/ 87535 w 88201"/>
                    <a:gd name="connsiteY15" fmla="*/ 22958 h 62677"/>
                    <a:gd name="connsiteX16" fmla="*/ 88202 w 88201"/>
                    <a:gd name="connsiteY16" fmla="*/ 61249 h 62677"/>
                    <a:gd name="connsiteX17" fmla="*/ 72676 w 88201"/>
                    <a:gd name="connsiteY17" fmla="*/ 61535 h 62677"/>
                    <a:gd name="connsiteX18" fmla="*/ 72104 w 88201"/>
                    <a:gd name="connsiteY18" fmla="*/ 27721 h 62677"/>
                    <a:gd name="connsiteX19" fmla="*/ 70009 w 88201"/>
                    <a:gd name="connsiteY19" fmla="*/ 17243 h 62677"/>
                    <a:gd name="connsiteX20" fmla="*/ 63246 w 88201"/>
                    <a:gd name="connsiteY20" fmla="*/ 13624 h 62677"/>
                    <a:gd name="connsiteX21" fmla="*/ 57626 w 88201"/>
                    <a:gd name="connsiteY21" fmla="*/ 15624 h 62677"/>
                    <a:gd name="connsiteX22" fmla="*/ 53721 w 88201"/>
                    <a:gd name="connsiteY22" fmla="*/ 20958 h 62677"/>
                    <a:gd name="connsiteX23" fmla="*/ 52292 w 88201"/>
                    <a:gd name="connsiteY23" fmla="*/ 28673 h 62677"/>
                    <a:gd name="connsiteX24" fmla="*/ 52864 w 88201"/>
                    <a:gd name="connsiteY24" fmla="*/ 61820 h 62677"/>
                    <a:gd name="connsiteX25" fmla="*/ 37338 w 88201"/>
                    <a:gd name="connsiteY25" fmla="*/ 62106 h 62677"/>
                    <a:gd name="connsiteX26" fmla="*/ 36766 w 88201"/>
                    <a:gd name="connsiteY26" fmla="*/ 28293 h 62677"/>
                    <a:gd name="connsiteX27" fmla="*/ 34671 w 88201"/>
                    <a:gd name="connsiteY27" fmla="*/ 17815 h 62677"/>
                    <a:gd name="connsiteX28" fmla="*/ 27908 w 88201"/>
                    <a:gd name="connsiteY28" fmla="*/ 14195 h 62677"/>
                    <a:gd name="connsiteX29" fmla="*/ 22193 w 88201"/>
                    <a:gd name="connsiteY29" fmla="*/ 16291 h 62677"/>
                    <a:gd name="connsiteX30" fmla="*/ 18288 w 88201"/>
                    <a:gd name="connsiteY30" fmla="*/ 21911 h 62677"/>
                    <a:gd name="connsiteX31" fmla="*/ 16954 w 88201"/>
                    <a:gd name="connsiteY31" fmla="*/ 30007 h 62677"/>
                    <a:gd name="connsiteX32" fmla="*/ 17526 w 88201"/>
                    <a:gd name="connsiteY32" fmla="*/ 62392 h 62677"/>
                    <a:gd name="connsiteX33" fmla="*/ 1810 w 88201"/>
                    <a:gd name="connsiteY33" fmla="*/ 62678 h 62677"/>
                    <a:gd name="connsiteX34" fmla="*/ 1048 w 88201"/>
                    <a:gd name="connsiteY34" fmla="*/ 15815 h 6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201" h="62677">
                      <a:moveTo>
                        <a:pt x="667" y="15815"/>
                      </a:moveTo>
                      <a:cubicBezTo>
                        <a:pt x="667" y="13243"/>
                        <a:pt x="571" y="10576"/>
                        <a:pt x="381" y="7909"/>
                      </a:cubicBezTo>
                      <a:cubicBezTo>
                        <a:pt x="286" y="5242"/>
                        <a:pt x="95" y="3337"/>
                        <a:pt x="0" y="2385"/>
                      </a:cubicBezTo>
                      <a:lnTo>
                        <a:pt x="14954" y="2099"/>
                      </a:lnTo>
                      <a:cubicBezTo>
                        <a:pt x="15145" y="2956"/>
                        <a:pt x="15335" y="4575"/>
                        <a:pt x="15526" y="7052"/>
                      </a:cubicBezTo>
                      <a:cubicBezTo>
                        <a:pt x="15716" y="9528"/>
                        <a:pt x="15812" y="11528"/>
                        <a:pt x="15907" y="12957"/>
                      </a:cubicBezTo>
                      <a:lnTo>
                        <a:pt x="16097" y="12957"/>
                      </a:lnTo>
                      <a:cubicBezTo>
                        <a:pt x="17907" y="8766"/>
                        <a:pt x="20288" y="5718"/>
                        <a:pt x="23146" y="3718"/>
                      </a:cubicBezTo>
                      <a:cubicBezTo>
                        <a:pt x="26003" y="1718"/>
                        <a:pt x="29432" y="670"/>
                        <a:pt x="33433" y="575"/>
                      </a:cubicBezTo>
                      <a:cubicBezTo>
                        <a:pt x="38005" y="575"/>
                        <a:pt x="41720" y="1432"/>
                        <a:pt x="44577" y="3527"/>
                      </a:cubicBezTo>
                      <a:cubicBezTo>
                        <a:pt x="47435" y="5528"/>
                        <a:pt x="49435" y="8480"/>
                        <a:pt x="50482" y="12481"/>
                      </a:cubicBezTo>
                      <a:lnTo>
                        <a:pt x="50863" y="12481"/>
                      </a:lnTo>
                      <a:cubicBezTo>
                        <a:pt x="52864" y="8004"/>
                        <a:pt x="55245" y="4861"/>
                        <a:pt x="58198" y="2956"/>
                      </a:cubicBezTo>
                      <a:cubicBezTo>
                        <a:pt x="61055" y="1051"/>
                        <a:pt x="64675" y="98"/>
                        <a:pt x="69056" y="3"/>
                      </a:cubicBezTo>
                      <a:cubicBezTo>
                        <a:pt x="75343" y="-92"/>
                        <a:pt x="79915" y="1908"/>
                        <a:pt x="82868" y="6099"/>
                      </a:cubicBezTo>
                      <a:cubicBezTo>
                        <a:pt x="85820" y="10290"/>
                        <a:pt x="87344" y="15910"/>
                        <a:pt x="87535" y="22958"/>
                      </a:cubicBezTo>
                      <a:lnTo>
                        <a:pt x="88202" y="61249"/>
                      </a:lnTo>
                      <a:lnTo>
                        <a:pt x="72676" y="61535"/>
                      </a:lnTo>
                      <a:lnTo>
                        <a:pt x="72104" y="27721"/>
                      </a:lnTo>
                      <a:cubicBezTo>
                        <a:pt x="72104" y="23149"/>
                        <a:pt x="71342" y="19720"/>
                        <a:pt x="70009" y="17243"/>
                      </a:cubicBezTo>
                      <a:cubicBezTo>
                        <a:pt x="68675" y="14767"/>
                        <a:pt x="66389" y="13624"/>
                        <a:pt x="63246" y="13624"/>
                      </a:cubicBezTo>
                      <a:cubicBezTo>
                        <a:pt x="61150" y="13624"/>
                        <a:pt x="59246" y="14291"/>
                        <a:pt x="57626" y="15624"/>
                      </a:cubicBezTo>
                      <a:cubicBezTo>
                        <a:pt x="56007" y="16862"/>
                        <a:pt x="54673" y="18672"/>
                        <a:pt x="53721" y="20958"/>
                      </a:cubicBezTo>
                      <a:cubicBezTo>
                        <a:pt x="52769" y="23244"/>
                        <a:pt x="52292" y="25816"/>
                        <a:pt x="52292" y="28673"/>
                      </a:cubicBezTo>
                      <a:lnTo>
                        <a:pt x="52864" y="61820"/>
                      </a:lnTo>
                      <a:lnTo>
                        <a:pt x="37338" y="62106"/>
                      </a:lnTo>
                      <a:lnTo>
                        <a:pt x="36766" y="28293"/>
                      </a:lnTo>
                      <a:cubicBezTo>
                        <a:pt x="36766" y="23720"/>
                        <a:pt x="36004" y="20291"/>
                        <a:pt x="34671" y="17815"/>
                      </a:cubicBezTo>
                      <a:cubicBezTo>
                        <a:pt x="33338" y="15339"/>
                        <a:pt x="31052" y="14195"/>
                        <a:pt x="27908" y="14195"/>
                      </a:cubicBezTo>
                      <a:cubicBezTo>
                        <a:pt x="25813" y="14195"/>
                        <a:pt x="23908" y="14957"/>
                        <a:pt x="22193" y="16291"/>
                      </a:cubicBezTo>
                      <a:cubicBezTo>
                        <a:pt x="20479" y="17624"/>
                        <a:pt x="19240" y="19529"/>
                        <a:pt x="18288" y="21911"/>
                      </a:cubicBezTo>
                      <a:cubicBezTo>
                        <a:pt x="17336" y="24292"/>
                        <a:pt x="16954" y="27054"/>
                        <a:pt x="16954" y="30007"/>
                      </a:cubicBezTo>
                      <a:lnTo>
                        <a:pt x="17526" y="62392"/>
                      </a:lnTo>
                      <a:lnTo>
                        <a:pt x="1810" y="62678"/>
                      </a:lnTo>
                      <a:lnTo>
                        <a:pt x="1048" y="1581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3" name="Freeform: Shape 222">
                  <a:extLst>
                    <a:ext uri="{FF2B5EF4-FFF2-40B4-BE49-F238E27FC236}">
                      <a16:creationId xmlns:a16="http://schemas.microsoft.com/office/drawing/2014/main" id="{E5A38BFB-CCCA-1E7E-21BD-C56540C2E7C5}"/>
                    </a:ext>
                  </a:extLst>
                </p:cNvPr>
                <p:cNvSpPr/>
                <p:nvPr/>
              </p:nvSpPr>
              <p:spPr>
                <a:xfrm>
                  <a:off x="6157531" y="2585430"/>
                  <a:ext cx="50987" cy="62555"/>
                </a:xfrm>
                <a:custGeom>
                  <a:avLst/>
                  <a:gdLst>
                    <a:gd name="connsiteX0" fmla="*/ 11430 w 50987"/>
                    <a:gd name="connsiteY0" fmla="*/ 60138 h 62555"/>
                    <a:gd name="connsiteX1" fmla="*/ 0 w 50987"/>
                    <a:gd name="connsiteY1" fmla="*/ 53090 h 62555"/>
                    <a:gd name="connsiteX2" fmla="*/ 7525 w 50987"/>
                    <a:gd name="connsiteY2" fmla="*/ 42612 h 62555"/>
                    <a:gd name="connsiteX3" fmla="*/ 16574 w 50987"/>
                    <a:gd name="connsiteY3" fmla="*/ 48804 h 62555"/>
                    <a:gd name="connsiteX4" fmla="*/ 25718 w 50987"/>
                    <a:gd name="connsiteY4" fmla="*/ 51090 h 62555"/>
                    <a:gd name="connsiteX5" fmla="*/ 33528 w 50987"/>
                    <a:gd name="connsiteY5" fmla="*/ 50137 h 62555"/>
                    <a:gd name="connsiteX6" fmla="*/ 36481 w 50987"/>
                    <a:gd name="connsiteY6" fmla="*/ 45756 h 62555"/>
                    <a:gd name="connsiteX7" fmla="*/ 35147 w 50987"/>
                    <a:gd name="connsiteY7" fmla="*/ 41946 h 62555"/>
                    <a:gd name="connsiteX8" fmla="*/ 31528 w 50987"/>
                    <a:gd name="connsiteY8" fmla="*/ 39660 h 62555"/>
                    <a:gd name="connsiteX9" fmla="*/ 25241 w 50987"/>
                    <a:gd name="connsiteY9" fmla="*/ 37659 h 62555"/>
                    <a:gd name="connsiteX10" fmla="*/ 22288 w 50987"/>
                    <a:gd name="connsiteY10" fmla="*/ 36802 h 62555"/>
                    <a:gd name="connsiteX11" fmla="*/ 12287 w 50987"/>
                    <a:gd name="connsiteY11" fmla="*/ 32897 h 62555"/>
                    <a:gd name="connsiteX12" fmla="*/ 5905 w 50987"/>
                    <a:gd name="connsiteY12" fmla="*/ 27087 h 62555"/>
                    <a:gd name="connsiteX13" fmla="*/ 3715 w 50987"/>
                    <a:gd name="connsiteY13" fmla="*/ 17467 h 62555"/>
                    <a:gd name="connsiteX14" fmla="*/ 6858 w 50987"/>
                    <a:gd name="connsiteY14" fmla="*/ 7751 h 62555"/>
                    <a:gd name="connsiteX15" fmla="*/ 15145 w 50987"/>
                    <a:gd name="connsiteY15" fmla="*/ 1750 h 62555"/>
                    <a:gd name="connsiteX16" fmla="*/ 28004 w 50987"/>
                    <a:gd name="connsiteY16" fmla="*/ 36 h 62555"/>
                    <a:gd name="connsiteX17" fmla="*/ 40958 w 50987"/>
                    <a:gd name="connsiteY17" fmla="*/ 2703 h 62555"/>
                    <a:gd name="connsiteX18" fmla="*/ 50768 w 50987"/>
                    <a:gd name="connsiteY18" fmla="*/ 9656 h 62555"/>
                    <a:gd name="connsiteX19" fmla="*/ 42386 w 50987"/>
                    <a:gd name="connsiteY19" fmla="*/ 18609 h 62555"/>
                    <a:gd name="connsiteX20" fmla="*/ 27718 w 50987"/>
                    <a:gd name="connsiteY20" fmla="*/ 11751 h 62555"/>
                    <a:gd name="connsiteX21" fmla="*/ 18288 w 50987"/>
                    <a:gd name="connsiteY21" fmla="*/ 16704 h 62555"/>
                    <a:gd name="connsiteX22" fmla="*/ 19336 w 50987"/>
                    <a:gd name="connsiteY22" fmla="*/ 20038 h 62555"/>
                    <a:gd name="connsiteX23" fmla="*/ 22384 w 50987"/>
                    <a:gd name="connsiteY23" fmla="*/ 22038 h 62555"/>
                    <a:gd name="connsiteX24" fmla="*/ 27908 w 50987"/>
                    <a:gd name="connsiteY24" fmla="*/ 23753 h 62555"/>
                    <a:gd name="connsiteX25" fmla="*/ 30766 w 50987"/>
                    <a:gd name="connsiteY25" fmla="*/ 24515 h 62555"/>
                    <a:gd name="connsiteX26" fmla="*/ 41624 w 50987"/>
                    <a:gd name="connsiteY26" fmla="*/ 28515 h 62555"/>
                    <a:gd name="connsiteX27" fmla="*/ 48578 w 50987"/>
                    <a:gd name="connsiteY27" fmla="*/ 34612 h 62555"/>
                    <a:gd name="connsiteX28" fmla="*/ 50959 w 50987"/>
                    <a:gd name="connsiteY28" fmla="*/ 44898 h 62555"/>
                    <a:gd name="connsiteX29" fmla="*/ 47625 w 50987"/>
                    <a:gd name="connsiteY29" fmla="*/ 54709 h 62555"/>
                    <a:gd name="connsiteX30" fmla="*/ 38862 w 50987"/>
                    <a:gd name="connsiteY30" fmla="*/ 60805 h 62555"/>
                    <a:gd name="connsiteX31" fmla="*/ 25337 w 50987"/>
                    <a:gd name="connsiteY31" fmla="*/ 62520 h 62555"/>
                    <a:gd name="connsiteX32" fmla="*/ 11525 w 50987"/>
                    <a:gd name="connsiteY32" fmla="*/ 59948 h 6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7" h="62555">
                      <a:moveTo>
                        <a:pt x="11430" y="60138"/>
                      </a:moveTo>
                      <a:cubicBezTo>
                        <a:pt x="7429" y="58614"/>
                        <a:pt x="3620" y="56233"/>
                        <a:pt x="0" y="53090"/>
                      </a:cubicBezTo>
                      <a:lnTo>
                        <a:pt x="7525" y="42612"/>
                      </a:lnTo>
                      <a:cubicBezTo>
                        <a:pt x="10763" y="45279"/>
                        <a:pt x="13811" y="47375"/>
                        <a:pt x="16574" y="48804"/>
                      </a:cubicBezTo>
                      <a:cubicBezTo>
                        <a:pt x="19336" y="50233"/>
                        <a:pt x="22384" y="50994"/>
                        <a:pt x="25718" y="51090"/>
                      </a:cubicBezTo>
                      <a:cubicBezTo>
                        <a:pt x="29051" y="51185"/>
                        <a:pt x="31623" y="50899"/>
                        <a:pt x="33528" y="50137"/>
                      </a:cubicBezTo>
                      <a:cubicBezTo>
                        <a:pt x="35433" y="49375"/>
                        <a:pt x="36386" y="47946"/>
                        <a:pt x="36481" y="45756"/>
                      </a:cubicBezTo>
                      <a:cubicBezTo>
                        <a:pt x="36481" y="44232"/>
                        <a:pt x="36100" y="42898"/>
                        <a:pt x="35147" y="41946"/>
                      </a:cubicBezTo>
                      <a:cubicBezTo>
                        <a:pt x="34195" y="40993"/>
                        <a:pt x="33052" y="40231"/>
                        <a:pt x="31528" y="39660"/>
                      </a:cubicBezTo>
                      <a:cubicBezTo>
                        <a:pt x="30004" y="39088"/>
                        <a:pt x="27908" y="38421"/>
                        <a:pt x="25241" y="37659"/>
                      </a:cubicBezTo>
                      <a:lnTo>
                        <a:pt x="22288" y="36802"/>
                      </a:lnTo>
                      <a:cubicBezTo>
                        <a:pt x="18288" y="35564"/>
                        <a:pt x="14954" y="34326"/>
                        <a:pt x="12287" y="32897"/>
                      </a:cubicBezTo>
                      <a:cubicBezTo>
                        <a:pt x="9620" y="31468"/>
                        <a:pt x="7525" y="29563"/>
                        <a:pt x="5905" y="27087"/>
                      </a:cubicBezTo>
                      <a:cubicBezTo>
                        <a:pt x="4286" y="24610"/>
                        <a:pt x="3524" y="21372"/>
                        <a:pt x="3715" y="17467"/>
                      </a:cubicBezTo>
                      <a:cubicBezTo>
                        <a:pt x="3905" y="13656"/>
                        <a:pt x="4858" y="10418"/>
                        <a:pt x="6858" y="7751"/>
                      </a:cubicBezTo>
                      <a:cubicBezTo>
                        <a:pt x="8763" y="5084"/>
                        <a:pt x="11525" y="3084"/>
                        <a:pt x="15145" y="1750"/>
                      </a:cubicBezTo>
                      <a:cubicBezTo>
                        <a:pt x="18764" y="417"/>
                        <a:pt x="23051" y="-155"/>
                        <a:pt x="28004" y="36"/>
                      </a:cubicBezTo>
                      <a:cubicBezTo>
                        <a:pt x="32766" y="226"/>
                        <a:pt x="37052" y="1083"/>
                        <a:pt x="40958" y="2703"/>
                      </a:cubicBezTo>
                      <a:cubicBezTo>
                        <a:pt x="44863" y="4322"/>
                        <a:pt x="48101" y="6608"/>
                        <a:pt x="50768" y="9656"/>
                      </a:cubicBezTo>
                      <a:lnTo>
                        <a:pt x="42386" y="18609"/>
                      </a:lnTo>
                      <a:cubicBezTo>
                        <a:pt x="38291" y="14228"/>
                        <a:pt x="33338" y="11942"/>
                        <a:pt x="27718" y="11751"/>
                      </a:cubicBezTo>
                      <a:cubicBezTo>
                        <a:pt x="21527" y="11466"/>
                        <a:pt x="18383" y="13180"/>
                        <a:pt x="18288" y="16704"/>
                      </a:cubicBezTo>
                      <a:cubicBezTo>
                        <a:pt x="18288" y="18038"/>
                        <a:pt x="18574" y="19181"/>
                        <a:pt x="19336" y="20038"/>
                      </a:cubicBezTo>
                      <a:cubicBezTo>
                        <a:pt x="20098" y="20896"/>
                        <a:pt x="21146" y="21562"/>
                        <a:pt x="22384" y="22038"/>
                      </a:cubicBezTo>
                      <a:cubicBezTo>
                        <a:pt x="23622" y="22515"/>
                        <a:pt x="25527" y="23086"/>
                        <a:pt x="27908" y="23753"/>
                      </a:cubicBezTo>
                      <a:lnTo>
                        <a:pt x="30766" y="24515"/>
                      </a:lnTo>
                      <a:cubicBezTo>
                        <a:pt x="35147" y="25848"/>
                        <a:pt x="38767" y="27182"/>
                        <a:pt x="41624" y="28515"/>
                      </a:cubicBezTo>
                      <a:cubicBezTo>
                        <a:pt x="44482" y="29944"/>
                        <a:pt x="46768" y="31944"/>
                        <a:pt x="48578" y="34612"/>
                      </a:cubicBezTo>
                      <a:cubicBezTo>
                        <a:pt x="50387" y="37279"/>
                        <a:pt x="51149" y="40708"/>
                        <a:pt x="50959" y="44898"/>
                      </a:cubicBezTo>
                      <a:cubicBezTo>
                        <a:pt x="50768" y="48708"/>
                        <a:pt x="49721" y="52042"/>
                        <a:pt x="47625" y="54709"/>
                      </a:cubicBezTo>
                      <a:cubicBezTo>
                        <a:pt x="45529" y="57376"/>
                        <a:pt x="42672" y="59472"/>
                        <a:pt x="38862" y="60805"/>
                      </a:cubicBezTo>
                      <a:cubicBezTo>
                        <a:pt x="35052" y="62139"/>
                        <a:pt x="30575" y="62710"/>
                        <a:pt x="25337" y="62520"/>
                      </a:cubicBezTo>
                      <a:cubicBezTo>
                        <a:pt x="20098" y="62329"/>
                        <a:pt x="15526" y="61472"/>
                        <a:pt x="11525" y="5994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4" name="Freeform: Shape 223">
                  <a:extLst>
                    <a:ext uri="{FF2B5EF4-FFF2-40B4-BE49-F238E27FC236}">
                      <a16:creationId xmlns:a16="http://schemas.microsoft.com/office/drawing/2014/main" id="{196B5B3F-41F8-0239-9C74-6386A87482DA}"/>
                    </a:ext>
                  </a:extLst>
                </p:cNvPr>
                <p:cNvSpPr/>
                <p:nvPr/>
              </p:nvSpPr>
              <p:spPr>
                <a:xfrm>
                  <a:off x="6217253" y="2588973"/>
                  <a:ext cx="60872" cy="62714"/>
                </a:xfrm>
                <a:custGeom>
                  <a:avLst/>
                  <a:gdLst>
                    <a:gd name="connsiteX0" fmla="*/ 12001 w 60872"/>
                    <a:gd name="connsiteY0" fmla="*/ 57357 h 62714"/>
                    <a:gd name="connsiteX1" fmla="*/ 2476 w 60872"/>
                    <a:gd name="connsiteY1" fmla="*/ 45356 h 62714"/>
                    <a:gd name="connsiteX2" fmla="*/ 95 w 60872"/>
                    <a:gd name="connsiteY2" fmla="*/ 29163 h 62714"/>
                    <a:gd name="connsiteX3" fmla="*/ 4571 w 60872"/>
                    <a:gd name="connsiteY3" fmla="*/ 13733 h 62714"/>
                    <a:gd name="connsiteX4" fmla="*/ 15621 w 60872"/>
                    <a:gd name="connsiteY4" fmla="*/ 3160 h 62714"/>
                    <a:gd name="connsiteX5" fmla="*/ 32670 w 60872"/>
                    <a:gd name="connsiteY5" fmla="*/ 112 h 62714"/>
                    <a:gd name="connsiteX6" fmla="*/ 49530 w 60872"/>
                    <a:gd name="connsiteY6" fmla="*/ 5446 h 62714"/>
                    <a:gd name="connsiteX7" fmla="*/ 58674 w 60872"/>
                    <a:gd name="connsiteY7" fmla="*/ 17257 h 62714"/>
                    <a:gd name="connsiteX8" fmla="*/ 60769 w 60872"/>
                    <a:gd name="connsiteY8" fmla="*/ 33354 h 62714"/>
                    <a:gd name="connsiteX9" fmla="*/ 56197 w 60872"/>
                    <a:gd name="connsiteY9" fmla="*/ 49070 h 62714"/>
                    <a:gd name="connsiteX10" fmla="*/ 45053 w 60872"/>
                    <a:gd name="connsiteY10" fmla="*/ 59643 h 62714"/>
                    <a:gd name="connsiteX11" fmla="*/ 28003 w 60872"/>
                    <a:gd name="connsiteY11" fmla="*/ 62596 h 62714"/>
                    <a:gd name="connsiteX12" fmla="*/ 12001 w 60872"/>
                    <a:gd name="connsiteY12" fmla="*/ 57357 h 62714"/>
                    <a:gd name="connsiteX13" fmla="*/ 39719 w 60872"/>
                    <a:gd name="connsiteY13" fmla="*/ 46022 h 62714"/>
                    <a:gd name="connsiteX14" fmla="*/ 44386 w 60872"/>
                    <a:gd name="connsiteY14" fmla="*/ 32211 h 62714"/>
                    <a:gd name="connsiteX15" fmla="*/ 41814 w 60872"/>
                    <a:gd name="connsiteY15" fmla="*/ 18114 h 62714"/>
                    <a:gd name="connsiteX16" fmla="*/ 32004 w 60872"/>
                    <a:gd name="connsiteY16" fmla="*/ 12590 h 62714"/>
                    <a:gd name="connsiteX17" fmla="*/ 21050 w 60872"/>
                    <a:gd name="connsiteY17" fmla="*/ 16781 h 62714"/>
                    <a:gd name="connsiteX18" fmla="*/ 16383 w 60872"/>
                    <a:gd name="connsiteY18" fmla="*/ 30401 h 62714"/>
                    <a:gd name="connsiteX19" fmla="*/ 17335 w 60872"/>
                    <a:gd name="connsiteY19" fmla="*/ 40688 h 62714"/>
                    <a:gd name="connsiteX20" fmla="*/ 21621 w 60872"/>
                    <a:gd name="connsiteY20" fmla="*/ 47546 h 62714"/>
                    <a:gd name="connsiteX21" fmla="*/ 28575 w 60872"/>
                    <a:gd name="connsiteY21" fmla="*/ 50213 h 62714"/>
                    <a:gd name="connsiteX22" fmla="*/ 39624 w 60872"/>
                    <a:gd name="connsiteY22" fmla="*/ 46022 h 6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72" h="62714">
                      <a:moveTo>
                        <a:pt x="12001" y="57357"/>
                      </a:moveTo>
                      <a:cubicBezTo>
                        <a:pt x="7620" y="54309"/>
                        <a:pt x="4476" y="50309"/>
                        <a:pt x="2476" y="45356"/>
                      </a:cubicBezTo>
                      <a:cubicBezTo>
                        <a:pt x="476" y="40403"/>
                        <a:pt x="-286" y="35069"/>
                        <a:pt x="95" y="29163"/>
                      </a:cubicBezTo>
                      <a:cubicBezTo>
                        <a:pt x="476" y="23448"/>
                        <a:pt x="2000" y="18209"/>
                        <a:pt x="4571" y="13733"/>
                      </a:cubicBezTo>
                      <a:cubicBezTo>
                        <a:pt x="7143" y="9161"/>
                        <a:pt x="10858" y="5636"/>
                        <a:pt x="15621" y="3160"/>
                      </a:cubicBezTo>
                      <a:cubicBezTo>
                        <a:pt x="20383" y="683"/>
                        <a:pt x="26098" y="-364"/>
                        <a:pt x="32670" y="112"/>
                      </a:cubicBezTo>
                      <a:cubicBezTo>
                        <a:pt x="39624" y="588"/>
                        <a:pt x="45243" y="2398"/>
                        <a:pt x="49530" y="5446"/>
                      </a:cubicBezTo>
                      <a:cubicBezTo>
                        <a:pt x="53816" y="8494"/>
                        <a:pt x="56864" y="12494"/>
                        <a:pt x="58674" y="17257"/>
                      </a:cubicBezTo>
                      <a:cubicBezTo>
                        <a:pt x="60483" y="22019"/>
                        <a:pt x="61150" y="27449"/>
                        <a:pt x="60769" y="33354"/>
                      </a:cubicBezTo>
                      <a:cubicBezTo>
                        <a:pt x="60388" y="39260"/>
                        <a:pt x="58864" y="44498"/>
                        <a:pt x="56197" y="49070"/>
                      </a:cubicBezTo>
                      <a:cubicBezTo>
                        <a:pt x="53530" y="53642"/>
                        <a:pt x="49815" y="57167"/>
                        <a:pt x="45053" y="59643"/>
                      </a:cubicBezTo>
                      <a:cubicBezTo>
                        <a:pt x="40290" y="62120"/>
                        <a:pt x="34575" y="63072"/>
                        <a:pt x="28003" y="62596"/>
                      </a:cubicBezTo>
                      <a:cubicBezTo>
                        <a:pt x="21717" y="62120"/>
                        <a:pt x="16383" y="60405"/>
                        <a:pt x="12001" y="57357"/>
                      </a:cubicBezTo>
                      <a:close/>
                      <a:moveTo>
                        <a:pt x="39719" y="46022"/>
                      </a:moveTo>
                      <a:cubicBezTo>
                        <a:pt x="42481" y="42879"/>
                        <a:pt x="44005" y="38307"/>
                        <a:pt x="44386" y="32211"/>
                      </a:cubicBezTo>
                      <a:cubicBezTo>
                        <a:pt x="44767" y="26210"/>
                        <a:pt x="43910" y="21543"/>
                        <a:pt x="41814" y="18114"/>
                      </a:cubicBezTo>
                      <a:cubicBezTo>
                        <a:pt x="39719" y="14685"/>
                        <a:pt x="36385" y="12875"/>
                        <a:pt x="32004" y="12590"/>
                      </a:cubicBezTo>
                      <a:cubicBezTo>
                        <a:pt x="27431" y="12304"/>
                        <a:pt x="23717" y="13637"/>
                        <a:pt x="21050" y="16781"/>
                      </a:cubicBezTo>
                      <a:cubicBezTo>
                        <a:pt x="18383" y="19829"/>
                        <a:pt x="16859" y="24401"/>
                        <a:pt x="16383" y="30401"/>
                      </a:cubicBezTo>
                      <a:cubicBezTo>
                        <a:pt x="16097" y="34402"/>
                        <a:pt x="16383" y="37831"/>
                        <a:pt x="17335" y="40688"/>
                      </a:cubicBezTo>
                      <a:cubicBezTo>
                        <a:pt x="18288" y="43546"/>
                        <a:pt x="19716" y="45832"/>
                        <a:pt x="21621" y="47546"/>
                      </a:cubicBezTo>
                      <a:cubicBezTo>
                        <a:pt x="23526" y="49166"/>
                        <a:pt x="25812" y="50118"/>
                        <a:pt x="28575" y="50213"/>
                      </a:cubicBezTo>
                      <a:cubicBezTo>
                        <a:pt x="33242" y="50499"/>
                        <a:pt x="36861" y="49166"/>
                        <a:pt x="39624" y="4602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5" name="Freeform: Shape 224">
                  <a:extLst>
                    <a:ext uri="{FF2B5EF4-FFF2-40B4-BE49-F238E27FC236}">
                      <a16:creationId xmlns:a16="http://schemas.microsoft.com/office/drawing/2014/main" id="{70929002-78CB-B246-EA4E-BE4E7009A9B5}"/>
                    </a:ext>
                  </a:extLst>
                </p:cNvPr>
                <p:cNvSpPr/>
                <p:nvPr/>
              </p:nvSpPr>
              <p:spPr>
                <a:xfrm>
                  <a:off x="6288609" y="2571178"/>
                  <a:ext cx="23608" cy="85082"/>
                </a:xfrm>
                <a:custGeom>
                  <a:avLst/>
                  <a:gdLst>
                    <a:gd name="connsiteX0" fmla="*/ 3034 w 23608"/>
                    <a:gd name="connsiteY0" fmla="*/ 79534 h 85082"/>
                    <a:gd name="connsiteX1" fmla="*/ 81 w 23608"/>
                    <a:gd name="connsiteY1" fmla="*/ 68008 h 85082"/>
                    <a:gd name="connsiteX2" fmla="*/ 6368 w 23608"/>
                    <a:gd name="connsiteY2" fmla="*/ 0 h 85082"/>
                    <a:gd name="connsiteX3" fmla="*/ 21989 w 23608"/>
                    <a:gd name="connsiteY3" fmla="*/ 1429 h 85082"/>
                    <a:gd name="connsiteX4" fmla="*/ 16083 w 23608"/>
                    <a:gd name="connsiteY4" fmla="*/ 65532 h 85082"/>
                    <a:gd name="connsiteX5" fmla="*/ 16083 w 23608"/>
                    <a:gd name="connsiteY5" fmla="*/ 69628 h 85082"/>
                    <a:gd name="connsiteX6" fmla="*/ 17417 w 23608"/>
                    <a:gd name="connsiteY6" fmla="*/ 71818 h 85082"/>
                    <a:gd name="connsiteX7" fmla="*/ 20750 w 23608"/>
                    <a:gd name="connsiteY7" fmla="*/ 72771 h 85082"/>
                    <a:gd name="connsiteX8" fmla="*/ 23608 w 23608"/>
                    <a:gd name="connsiteY8" fmla="*/ 72771 h 85082"/>
                    <a:gd name="connsiteX9" fmla="*/ 23037 w 23608"/>
                    <a:gd name="connsiteY9" fmla="*/ 84868 h 85082"/>
                    <a:gd name="connsiteX10" fmla="*/ 14655 w 23608"/>
                    <a:gd name="connsiteY10" fmla="*/ 84868 h 85082"/>
                    <a:gd name="connsiteX11" fmla="*/ 2939 w 23608"/>
                    <a:gd name="connsiteY11" fmla="*/ 79534 h 8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08" h="85082">
                      <a:moveTo>
                        <a:pt x="3034" y="79534"/>
                      </a:moveTo>
                      <a:cubicBezTo>
                        <a:pt x="653" y="76486"/>
                        <a:pt x="-300" y="72676"/>
                        <a:pt x="81" y="68008"/>
                      </a:cubicBezTo>
                      <a:lnTo>
                        <a:pt x="6368" y="0"/>
                      </a:lnTo>
                      <a:lnTo>
                        <a:pt x="21989" y="1429"/>
                      </a:lnTo>
                      <a:lnTo>
                        <a:pt x="16083" y="65532"/>
                      </a:lnTo>
                      <a:cubicBezTo>
                        <a:pt x="15893" y="67246"/>
                        <a:pt x="15893" y="68580"/>
                        <a:pt x="16083" y="69628"/>
                      </a:cubicBezTo>
                      <a:cubicBezTo>
                        <a:pt x="16274" y="70580"/>
                        <a:pt x="16750" y="71342"/>
                        <a:pt x="17417" y="71818"/>
                      </a:cubicBezTo>
                      <a:cubicBezTo>
                        <a:pt x="18179" y="72295"/>
                        <a:pt x="19226" y="72676"/>
                        <a:pt x="20750" y="72771"/>
                      </a:cubicBezTo>
                      <a:cubicBezTo>
                        <a:pt x="21608" y="72771"/>
                        <a:pt x="22560" y="72771"/>
                        <a:pt x="23608" y="72771"/>
                      </a:cubicBezTo>
                      <a:lnTo>
                        <a:pt x="23037" y="84868"/>
                      </a:lnTo>
                      <a:cubicBezTo>
                        <a:pt x="20274" y="85154"/>
                        <a:pt x="17512" y="85154"/>
                        <a:pt x="14655" y="84868"/>
                      </a:cubicBezTo>
                      <a:cubicBezTo>
                        <a:pt x="9225" y="84392"/>
                        <a:pt x="5320" y="82582"/>
                        <a:pt x="2939" y="7953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6" name="Freeform: Shape 225">
                  <a:extLst>
                    <a:ext uri="{FF2B5EF4-FFF2-40B4-BE49-F238E27FC236}">
                      <a16:creationId xmlns:a16="http://schemas.microsoft.com/office/drawing/2014/main" id="{990FF8E0-D156-1907-2863-2079B3474704}"/>
                    </a:ext>
                  </a:extLst>
                </p:cNvPr>
                <p:cNvSpPr/>
                <p:nvPr/>
              </p:nvSpPr>
              <p:spPr>
                <a:xfrm>
                  <a:off x="6322293" y="2596800"/>
                  <a:ext cx="59170" cy="66389"/>
                </a:xfrm>
                <a:custGeom>
                  <a:avLst/>
                  <a:gdLst>
                    <a:gd name="connsiteX0" fmla="*/ 3068 w 59170"/>
                    <a:gd name="connsiteY0" fmla="*/ 55340 h 66389"/>
                    <a:gd name="connsiteX1" fmla="*/ 306 w 59170"/>
                    <a:gd name="connsiteY1" fmla="*/ 38005 h 66389"/>
                    <a:gd name="connsiteX2" fmla="*/ 4783 w 59170"/>
                    <a:gd name="connsiteY2" fmla="*/ 0 h 66389"/>
                    <a:gd name="connsiteX3" fmla="*/ 20403 w 59170"/>
                    <a:gd name="connsiteY3" fmla="*/ 1810 h 66389"/>
                    <a:gd name="connsiteX4" fmla="*/ 16498 w 59170"/>
                    <a:gd name="connsiteY4" fmla="*/ 35433 h 66389"/>
                    <a:gd name="connsiteX5" fmla="*/ 17546 w 59170"/>
                    <a:gd name="connsiteY5" fmla="*/ 46101 h 66389"/>
                    <a:gd name="connsiteX6" fmla="*/ 24976 w 59170"/>
                    <a:gd name="connsiteY6" fmla="*/ 50673 h 66389"/>
                    <a:gd name="connsiteX7" fmla="*/ 31929 w 59170"/>
                    <a:gd name="connsiteY7" fmla="*/ 49530 h 66389"/>
                    <a:gd name="connsiteX8" fmla="*/ 37263 w 59170"/>
                    <a:gd name="connsiteY8" fmla="*/ 44577 h 66389"/>
                    <a:gd name="connsiteX9" fmla="*/ 39930 w 59170"/>
                    <a:gd name="connsiteY9" fmla="*/ 36671 h 66389"/>
                    <a:gd name="connsiteX10" fmla="*/ 43644 w 59170"/>
                    <a:gd name="connsiteY10" fmla="*/ 4572 h 66389"/>
                    <a:gd name="connsiteX11" fmla="*/ 59170 w 59170"/>
                    <a:gd name="connsiteY11" fmla="*/ 6382 h 66389"/>
                    <a:gd name="connsiteX12" fmla="*/ 53741 w 59170"/>
                    <a:gd name="connsiteY12" fmla="*/ 52864 h 66389"/>
                    <a:gd name="connsiteX13" fmla="*/ 52979 w 59170"/>
                    <a:gd name="connsiteY13" fmla="*/ 60769 h 66389"/>
                    <a:gd name="connsiteX14" fmla="*/ 52598 w 59170"/>
                    <a:gd name="connsiteY14" fmla="*/ 66389 h 66389"/>
                    <a:gd name="connsiteX15" fmla="*/ 37739 w 59170"/>
                    <a:gd name="connsiteY15" fmla="*/ 64675 h 66389"/>
                    <a:gd name="connsiteX16" fmla="*/ 37929 w 59170"/>
                    <a:gd name="connsiteY16" fmla="*/ 59626 h 66389"/>
                    <a:gd name="connsiteX17" fmla="*/ 38310 w 59170"/>
                    <a:gd name="connsiteY17" fmla="*/ 53816 h 66389"/>
                    <a:gd name="connsiteX18" fmla="*/ 38025 w 59170"/>
                    <a:gd name="connsiteY18" fmla="*/ 53816 h 66389"/>
                    <a:gd name="connsiteX19" fmla="*/ 29167 w 59170"/>
                    <a:gd name="connsiteY19" fmla="*/ 61913 h 66389"/>
                    <a:gd name="connsiteX20" fmla="*/ 17355 w 59170"/>
                    <a:gd name="connsiteY20" fmla="*/ 63436 h 66389"/>
                    <a:gd name="connsiteX21" fmla="*/ 3068 w 59170"/>
                    <a:gd name="connsiteY21" fmla="*/ 55435 h 6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170" h="66389">
                      <a:moveTo>
                        <a:pt x="3068" y="55340"/>
                      </a:moveTo>
                      <a:cubicBezTo>
                        <a:pt x="401" y="50768"/>
                        <a:pt x="-551" y="45053"/>
                        <a:pt x="306" y="38005"/>
                      </a:cubicBezTo>
                      <a:lnTo>
                        <a:pt x="4783" y="0"/>
                      </a:lnTo>
                      <a:lnTo>
                        <a:pt x="20403" y="1810"/>
                      </a:lnTo>
                      <a:lnTo>
                        <a:pt x="16498" y="35433"/>
                      </a:lnTo>
                      <a:cubicBezTo>
                        <a:pt x="16022" y="39910"/>
                        <a:pt x="16308" y="43434"/>
                        <a:pt x="17546" y="46101"/>
                      </a:cubicBezTo>
                      <a:cubicBezTo>
                        <a:pt x="18784" y="48768"/>
                        <a:pt x="21261" y="50292"/>
                        <a:pt x="24976" y="50673"/>
                      </a:cubicBezTo>
                      <a:cubicBezTo>
                        <a:pt x="27452" y="50959"/>
                        <a:pt x="29738" y="50578"/>
                        <a:pt x="31929" y="49530"/>
                      </a:cubicBezTo>
                      <a:cubicBezTo>
                        <a:pt x="34119" y="48482"/>
                        <a:pt x="35834" y="46768"/>
                        <a:pt x="37263" y="44577"/>
                      </a:cubicBezTo>
                      <a:cubicBezTo>
                        <a:pt x="38692" y="42386"/>
                        <a:pt x="39549" y="39719"/>
                        <a:pt x="39930" y="36671"/>
                      </a:cubicBezTo>
                      <a:lnTo>
                        <a:pt x="43644" y="4572"/>
                      </a:lnTo>
                      <a:lnTo>
                        <a:pt x="59170" y="6382"/>
                      </a:lnTo>
                      <a:lnTo>
                        <a:pt x="53741" y="52864"/>
                      </a:lnTo>
                      <a:cubicBezTo>
                        <a:pt x="53455" y="55340"/>
                        <a:pt x="53169" y="58007"/>
                        <a:pt x="52979" y="60769"/>
                      </a:cubicBezTo>
                      <a:cubicBezTo>
                        <a:pt x="52788" y="63532"/>
                        <a:pt x="52598" y="65342"/>
                        <a:pt x="52598" y="66389"/>
                      </a:cubicBezTo>
                      <a:lnTo>
                        <a:pt x="37739" y="64675"/>
                      </a:lnTo>
                      <a:cubicBezTo>
                        <a:pt x="37739" y="63817"/>
                        <a:pt x="37739" y="62103"/>
                        <a:pt x="37929" y="59626"/>
                      </a:cubicBezTo>
                      <a:cubicBezTo>
                        <a:pt x="38025" y="57150"/>
                        <a:pt x="38215" y="55245"/>
                        <a:pt x="38310" y="53816"/>
                      </a:cubicBezTo>
                      <a:lnTo>
                        <a:pt x="38025" y="53816"/>
                      </a:lnTo>
                      <a:cubicBezTo>
                        <a:pt x="35548" y="57626"/>
                        <a:pt x="32500" y="60388"/>
                        <a:pt x="29167" y="61913"/>
                      </a:cubicBezTo>
                      <a:cubicBezTo>
                        <a:pt x="25737" y="63436"/>
                        <a:pt x="21832" y="64008"/>
                        <a:pt x="17355" y="63436"/>
                      </a:cubicBezTo>
                      <a:cubicBezTo>
                        <a:pt x="10497" y="62675"/>
                        <a:pt x="5735" y="60007"/>
                        <a:pt x="3068" y="5543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7" name="Freeform: Shape 226">
                  <a:extLst>
                    <a:ext uri="{FF2B5EF4-FFF2-40B4-BE49-F238E27FC236}">
                      <a16:creationId xmlns:a16="http://schemas.microsoft.com/office/drawing/2014/main" id="{EACA8773-EE7F-EA49-6E57-59D89F312005}"/>
                    </a:ext>
                  </a:extLst>
                </p:cNvPr>
                <p:cNvSpPr/>
                <p:nvPr/>
              </p:nvSpPr>
              <p:spPr>
                <a:xfrm>
                  <a:off x="6390322" y="2592419"/>
                  <a:ext cx="36480" cy="76628"/>
                </a:xfrm>
                <a:custGeom>
                  <a:avLst/>
                  <a:gdLst>
                    <a:gd name="connsiteX0" fmla="*/ 4953 w 36480"/>
                    <a:gd name="connsiteY0" fmla="*/ 70485 h 76628"/>
                    <a:gd name="connsiteX1" fmla="*/ 2762 w 36480"/>
                    <a:gd name="connsiteY1" fmla="*/ 57817 h 76628"/>
                    <a:gd name="connsiteX2" fmla="*/ 7525 w 36480"/>
                    <a:gd name="connsiteY2" fmla="*/ 24765 h 76628"/>
                    <a:gd name="connsiteX3" fmla="*/ 0 w 36480"/>
                    <a:gd name="connsiteY3" fmla="*/ 23717 h 76628"/>
                    <a:gd name="connsiteX4" fmla="*/ 1619 w 36480"/>
                    <a:gd name="connsiteY4" fmla="*/ 12192 h 76628"/>
                    <a:gd name="connsiteX5" fmla="*/ 10001 w 36480"/>
                    <a:gd name="connsiteY5" fmla="*/ 13335 h 76628"/>
                    <a:gd name="connsiteX6" fmla="*/ 12668 w 36480"/>
                    <a:gd name="connsiteY6" fmla="*/ 0 h 76628"/>
                    <a:gd name="connsiteX7" fmla="*/ 26670 w 36480"/>
                    <a:gd name="connsiteY7" fmla="*/ 857 h 76628"/>
                    <a:gd name="connsiteX8" fmla="*/ 24574 w 36480"/>
                    <a:gd name="connsiteY8" fmla="*/ 15526 h 76628"/>
                    <a:gd name="connsiteX9" fmla="*/ 36481 w 36480"/>
                    <a:gd name="connsiteY9" fmla="*/ 17240 h 76628"/>
                    <a:gd name="connsiteX10" fmla="*/ 34862 w 36480"/>
                    <a:gd name="connsiteY10" fmla="*/ 28766 h 76628"/>
                    <a:gd name="connsiteX11" fmla="*/ 22955 w 36480"/>
                    <a:gd name="connsiteY11" fmla="*/ 27051 h 76628"/>
                    <a:gd name="connsiteX12" fmla="*/ 18860 w 36480"/>
                    <a:gd name="connsiteY12" fmla="*/ 55912 h 76628"/>
                    <a:gd name="connsiteX13" fmla="*/ 19431 w 36480"/>
                    <a:gd name="connsiteY13" fmla="*/ 61817 h 76628"/>
                    <a:gd name="connsiteX14" fmla="*/ 23622 w 36480"/>
                    <a:gd name="connsiteY14" fmla="*/ 64199 h 76628"/>
                    <a:gd name="connsiteX15" fmla="*/ 29337 w 36480"/>
                    <a:gd name="connsiteY15" fmla="*/ 64294 h 76628"/>
                    <a:gd name="connsiteX16" fmla="*/ 28861 w 36480"/>
                    <a:gd name="connsiteY16" fmla="*/ 76200 h 76628"/>
                    <a:gd name="connsiteX17" fmla="*/ 16002 w 36480"/>
                    <a:gd name="connsiteY17" fmla="*/ 76200 h 76628"/>
                    <a:gd name="connsiteX18" fmla="*/ 5144 w 36480"/>
                    <a:gd name="connsiteY18" fmla="*/ 70485 h 7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480" h="76628">
                      <a:moveTo>
                        <a:pt x="4953" y="70485"/>
                      </a:moveTo>
                      <a:cubicBezTo>
                        <a:pt x="2667" y="67437"/>
                        <a:pt x="2000" y="63151"/>
                        <a:pt x="2762" y="57817"/>
                      </a:cubicBezTo>
                      <a:lnTo>
                        <a:pt x="7525" y="24765"/>
                      </a:lnTo>
                      <a:lnTo>
                        <a:pt x="0" y="23717"/>
                      </a:lnTo>
                      <a:lnTo>
                        <a:pt x="1619" y="12192"/>
                      </a:lnTo>
                      <a:lnTo>
                        <a:pt x="10001" y="13335"/>
                      </a:lnTo>
                      <a:lnTo>
                        <a:pt x="12668" y="0"/>
                      </a:lnTo>
                      <a:lnTo>
                        <a:pt x="26670" y="857"/>
                      </a:lnTo>
                      <a:lnTo>
                        <a:pt x="24574" y="15526"/>
                      </a:lnTo>
                      <a:lnTo>
                        <a:pt x="36481" y="17240"/>
                      </a:lnTo>
                      <a:lnTo>
                        <a:pt x="34862" y="28766"/>
                      </a:lnTo>
                      <a:lnTo>
                        <a:pt x="22955" y="27051"/>
                      </a:lnTo>
                      <a:lnTo>
                        <a:pt x="18860" y="55912"/>
                      </a:lnTo>
                      <a:cubicBezTo>
                        <a:pt x="18479" y="58483"/>
                        <a:pt x="18669" y="60484"/>
                        <a:pt x="19431" y="61817"/>
                      </a:cubicBezTo>
                      <a:cubicBezTo>
                        <a:pt x="20193" y="63151"/>
                        <a:pt x="21526" y="63913"/>
                        <a:pt x="23622" y="64199"/>
                      </a:cubicBezTo>
                      <a:cubicBezTo>
                        <a:pt x="25241" y="64389"/>
                        <a:pt x="27146" y="64484"/>
                        <a:pt x="29337" y="64294"/>
                      </a:cubicBezTo>
                      <a:lnTo>
                        <a:pt x="28861" y="76200"/>
                      </a:lnTo>
                      <a:cubicBezTo>
                        <a:pt x="24479" y="76771"/>
                        <a:pt x="20193" y="76771"/>
                        <a:pt x="16002" y="76200"/>
                      </a:cubicBezTo>
                      <a:cubicBezTo>
                        <a:pt x="11049" y="75533"/>
                        <a:pt x="7429" y="73628"/>
                        <a:pt x="5144" y="7048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8" name="Freeform: Shape 227">
                  <a:extLst>
                    <a:ext uri="{FF2B5EF4-FFF2-40B4-BE49-F238E27FC236}">
                      <a16:creationId xmlns:a16="http://schemas.microsoft.com/office/drawing/2014/main" id="{875D69F6-C2C6-5831-726B-A616294CAC7F}"/>
                    </a:ext>
                  </a:extLst>
                </p:cNvPr>
                <p:cNvSpPr/>
                <p:nvPr/>
              </p:nvSpPr>
              <p:spPr>
                <a:xfrm>
                  <a:off x="6427660" y="2587040"/>
                  <a:ext cx="28714" cy="86246"/>
                </a:xfrm>
                <a:custGeom>
                  <a:avLst/>
                  <a:gdLst>
                    <a:gd name="connsiteX0" fmla="*/ 9525 w 28714"/>
                    <a:gd name="connsiteY0" fmla="*/ 24238 h 86246"/>
                    <a:gd name="connsiteX1" fmla="*/ 25051 w 28714"/>
                    <a:gd name="connsiteY1" fmla="*/ 26715 h 86246"/>
                    <a:gd name="connsiteX2" fmla="*/ 15526 w 28714"/>
                    <a:gd name="connsiteY2" fmla="*/ 86246 h 86246"/>
                    <a:gd name="connsiteX3" fmla="*/ 0 w 28714"/>
                    <a:gd name="connsiteY3" fmla="*/ 83769 h 86246"/>
                    <a:gd name="connsiteX4" fmla="*/ 9525 w 28714"/>
                    <a:gd name="connsiteY4" fmla="*/ 24238 h 86246"/>
                    <a:gd name="connsiteX5" fmla="*/ 12573 w 28714"/>
                    <a:gd name="connsiteY5" fmla="*/ 14142 h 86246"/>
                    <a:gd name="connsiteX6" fmla="*/ 11239 w 28714"/>
                    <a:gd name="connsiteY6" fmla="*/ 7474 h 86246"/>
                    <a:gd name="connsiteX7" fmla="*/ 14573 w 28714"/>
                    <a:gd name="connsiteY7" fmla="*/ 1473 h 86246"/>
                    <a:gd name="connsiteX8" fmla="*/ 21336 w 28714"/>
                    <a:gd name="connsiteY8" fmla="*/ 140 h 86246"/>
                    <a:gd name="connsiteX9" fmla="*/ 27241 w 28714"/>
                    <a:gd name="connsiteY9" fmla="*/ 3474 h 86246"/>
                    <a:gd name="connsiteX10" fmla="*/ 28575 w 28714"/>
                    <a:gd name="connsiteY10" fmla="*/ 10236 h 86246"/>
                    <a:gd name="connsiteX11" fmla="*/ 25241 w 28714"/>
                    <a:gd name="connsiteY11" fmla="*/ 16142 h 86246"/>
                    <a:gd name="connsiteX12" fmla="*/ 18669 w 28714"/>
                    <a:gd name="connsiteY12" fmla="*/ 17571 h 86246"/>
                    <a:gd name="connsiteX13" fmla="*/ 12668 w 28714"/>
                    <a:gd name="connsiteY13" fmla="*/ 14237 h 8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14" h="86246">
                      <a:moveTo>
                        <a:pt x="9525" y="24238"/>
                      </a:moveTo>
                      <a:lnTo>
                        <a:pt x="25051" y="26715"/>
                      </a:lnTo>
                      <a:lnTo>
                        <a:pt x="15526" y="86246"/>
                      </a:lnTo>
                      <a:lnTo>
                        <a:pt x="0" y="83769"/>
                      </a:lnTo>
                      <a:lnTo>
                        <a:pt x="9525" y="24238"/>
                      </a:lnTo>
                      <a:close/>
                      <a:moveTo>
                        <a:pt x="12573" y="14142"/>
                      </a:moveTo>
                      <a:cubicBezTo>
                        <a:pt x="11239" y="12332"/>
                        <a:pt x="10859" y="10141"/>
                        <a:pt x="11239" y="7474"/>
                      </a:cubicBezTo>
                      <a:cubicBezTo>
                        <a:pt x="11620" y="4807"/>
                        <a:pt x="12763" y="2807"/>
                        <a:pt x="14573" y="1473"/>
                      </a:cubicBezTo>
                      <a:cubicBezTo>
                        <a:pt x="16383" y="140"/>
                        <a:pt x="18574" y="-241"/>
                        <a:pt x="21336" y="140"/>
                      </a:cubicBezTo>
                      <a:cubicBezTo>
                        <a:pt x="23908" y="521"/>
                        <a:pt x="25908" y="1664"/>
                        <a:pt x="27241" y="3474"/>
                      </a:cubicBezTo>
                      <a:cubicBezTo>
                        <a:pt x="28575" y="5284"/>
                        <a:pt x="28956" y="7569"/>
                        <a:pt x="28575" y="10236"/>
                      </a:cubicBezTo>
                      <a:cubicBezTo>
                        <a:pt x="28194" y="12808"/>
                        <a:pt x="27051" y="14809"/>
                        <a:pt x="25241" y="16142"/>
                      </a:cubicBezTo>
                      <a:cubicBezTo>
                        <a:pt x="23432" y="17476"/>
                        <a:pt x="21241" y="17952"/>
                        <a:pt x="18669" y="17571"/>
                      </a:cubicBezTo>
                      <a:cubicBezTo>
                        <a:pt x="15907" y="17094"/>
                        <a:pt x="13907" y="16047"/>
                        <a:pt x="12668" y="1423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9" name="Freeform: Shape 228">
                  <a:extLst>
                    <a:ext uri="{FF2B5EF4-FFF2-40B4-BE49-F238E27FC236}">
                      <a16:creationId xmlns:a16="http://schemas.microsoft.com/office/drawing/2014/main" id="{51DDE6BC-3B56-4AFB-F5B6-2F751F6FEA8F}"/>
                    </a:ext>
                  </a:extLst>
                </p:cNvPr>
                <p:cNvSpPr/>
                <p:nvPr/>
              </p:nvSpPr>
              <p:spPr>
                <a:xfrm>
                  <a:off x="6460047" y="2619421"/>
                  <a:ext cx="61297" cy="62962"/>
                </a:xfrm>
                <a:custGeom>
                  <a:avLst/>
                  <a:gdLst>
                    <a:gd name="connsiteX0" fmla="*/ 9333 w 61297"/>
                    <a:gd name="connsiteY0" fmla="*/ 55199 h 62962"/>
                    <a:gd name="connsiteX1" fmla="*/ 1236 w 61297"/>
                    <a:gd name="connsiteY1" fmla="*/ 42245 h 62962"/>
                    <a:gd name="connsiteX2" fmla="*/ 665 w 61297"/>
                    <a:gd name="connsiteY2" fmla="*/ 25862 h 62962"/>
                    <a:gd name="connsiteX3" fmla="*/ 6856 w 61297"/>
                    <a:gd name="connsiteY3" fmla="*/ 11003 h 62962"/>
                    <a:gd name="connsiteX4" fmla="*/ 19048 w 61297"/>
                    <a:gd name="connsiteY4" fmla="*/ 1763 h 62962"/>
                    <a:gd name="connsiteX5" fmla="*/ 36289 w 61297"/>
                    <a:gd name="connsiteY5" fmla="*/ 716 h 62962"/>
                    <a:gd name="connsiteX6" fmla="*/ 52481 w 61297"/>
                    <a:gd name="connsiteY6" fmla="*/ 7955 h 62962"/>
                    <a:gd name="connsiteX7" fmla="*/ 60291 w 61297"/>
                    <a:gd name="connsiteY7" fmla="*/ 20718 h 62962"/>
                    <a:gd name="connsiteX8" fmla="*/ 60577 w 61297"/>
                    <a:gd name="connsiteY8" fmla="*/ 36911 h 62962"/>
                    <a:gd name="connsiteX9" fmla="*/ 54291 w 61297"/>
                    <a:gd name="connsiteY9" fmla="*/ 51960 h 62962"/>
                    <a:gd name="connsiteX10" fmla="*/ 42004 w 61297"/>
                    <a:gd name="connsiteY10" fmla="*/ 61199 h 62962"/>
                    <a:gd name="connsiteX11" fmla="*/ 24763 w 61297"/>
                    <a:gd name="connsiteY11" fmla="*/ 62247 h 62962"/>
                    <a:gd name="connsiteX12" fmla="*/ 9428 w 61297"/>
                    <a:gd name="connsiteY12" fmla="*/ 55199 h 62962"/>
                    <a:gd name="connsiteX13" fmla="*/ 38193 w 61297"/>
                    <a:gd name="connsiteY13" fmla="*/ 47102 h 62962"/>
                    <a:gd name="connsiteX14" fmla="*/ 44385 w 61297"/>
                    <a:gd name="connsiteY14" fmla="*/ 33958 h 62962"/>
                    <a:gd name="connsiteX15" fmla="*/ 43433 w 61297"/>
                    <a:gd name="connsiteY15" fmla="*/ 19670 h 62962"/>
                    <a:gd name="connsiteX16" fmla="*/ 34288 w 61297"/>
                    <a:gd name="connsiteY16" fmla="*/ 13003 h 62962"/>
                    <a:gd name="connsiteX17" fmla="*/ 22954 w 61297"/>
                    <a:gd name="connsiteY17" fmla="*/ 15860 h 62962"/>
                    <a:gd name="connsiteX18" fmla="*/ 16857 w 61297"/>
                    <a:gd name="connsiteY18" fmla="*/ 28814 h 62962"/>
                    <a:gd name="connsiteX19" fmla="*/ 16667 w 61297"/>
                    <a:gd name="connsiteY19" fmla="*/ 39197 h 62962"/>
                    <a:gd name="connsiteX20" fmla="*/ 20191 w 61297"/>
                    <a:gd name="connsiteY20" fmla="*/ 46436 h 62962"/>
                    <a:gd name="connsiteX21" fmla="*/ 26764 w 61297"/>
                    <a:gd name="connsiteY21" fmla="*/ 49960 h 62962"/>
                    <a:gd name="connsiteX22" fmla="*/ 38193 w 61297"/>
                    <a:gd name="connsiteY22" fmla="*/ 47102 h 6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297" h="62962">
                      <a:moveTo>
                        <a:pt x="9333" y="55199"/>
                      </a:moveTo>
                      <a:cubicBezTo>
                        <a:pt x="5332" y="51674"/>
                        <a:pt x="2665" y="47388"/>
                        <a:pt x="1236" y="42245"/>
                      </a:cubicBezTo>
                      <a:cubicBezTo>
                        <a:pt x="-192" y="37101"/>
                        <a:pt x="-383" y="31672"/>
                        <a:pt x="665" y="25862"/>
                      </a:cubicBezTo>
                      <a:cubicBezTo>
                        <a:pt x="1713" y="20147"/>
                        <a:pt x="3808" y="15194"/>
                        <a:pt x="6856" y="11003"/>
                      </a:cubicBezTo>
                      <a:cubicBezTo>
                        <a:pt x="9904" y="6812"/>
                        <a:pt x="14000" y="3668"/>
                        <a:pt x="19048" y="1763"/>
                      </a:cubicBezTo>
                      <a:cubicBezTo>
                        <a:pt x="24096" y="-142"/>
                        <a:pt x="29811" y="-523"/>
                        <a:pt x="36289" y="716"/>
                      </a:cubicBezTo>
                      <a:cubicBezTo>
                        <a:pt x="43146" y="1954"/>
                        <a:pt x="48480" y="4335"/>
                        <a:pt x="52481" y="7955"/>
                      </a:cubicBezTo>
                      <a:cubicBezTo>
                        <a:pt x="56482" y="11574"/>
                        <a:pt x="59053" y="15765"/>
                        <a:pt x="60291" y="20718"/>
                      </a:cubicBezTo>
                      <a:cubicBezTo>
                        <a:pt x="61530" y="25671"/>
                        <a:pt x="61625" y="31100"/>
                        <a:pt x="60577" y="36911"/>
                      </a:cubicBezTo>
                      <a:cubicBezTo>
                        <a:pt x="59529" y="42721"/>
                        <a:pt x="57434" y="47769"/>
                        <a:pt x="54291" y="51960"/>
                      </a:cubicBezTo>
                      <a:cubicBezTo>
                        <a:pt x="51148" y="56246"/>
                        <a:pt x="47051" y="59294"/>
                        <a:pt x="42004" y="61199"/>
                      </a:cubicBezTo>
                      <a:cubicBezTo>
                        <a:pt x="36955" y="63104"/>
                        <a:pt x="31240" y="63485"/>
                        <a:pt x="24763" y="62247"/>
                      </a:cubicBezTo>
                      <a:cubicBezTo>
                        <a:pt x="18572" y="61104"/>
                        <a:pt x="13429" y="58723"/>
                        <a:pt x="9428" y="55199"/>
                      </a:cubicBezTo>
                      <a:close/>
                      <a:moveTo>
                        <a:pt x="38193" y="47102"/>
                      </a:moveTo>
                      <a:cubicBezTo>
                        <a:pt x="41241" y="44340"/>
                        <a:pt x="43337" y="39959"/>
                        <a:pt x="44385" y="33958"/>
                      </a:cubicBezTo>
                      <a:cubicBezTo>
                        <a:pt x="45432" y="28052"/>
                        <a:pt x="45147" y="23290"/>
                        <a:pt x="43433" y="19670"/>
                      </a:cubicBezTo>
                      <a:cubicBezTo>
                        <a:pt x="41717" y="16051"/>
                        <a:pt x="38670" y="13860"/>
                        <a:pt x="34288" y="13003"/>
                      </a:cubicBezTo>
                      <a:cubicBezTo>
                        <a:pt x="29716" y="12146"/>
                        <a:pt x="26002" y="13098"/>
                        <a:pt x="22954" y="15860"/>
                      </a:cubicBezTo>
                      <a:cubicBezTo>
                        <a:pt x="19905" y="18623"/>
                        <a:pt x="17905" y="22909"/>
                        <a:pt x="16857" y="28814"/>
                      </a:cubicBezTo>
                      <a:cubicBezTo>
                        <a:pt x="16095" y="32720"/>
                        <a:pt x="16095" y="36149"/>
                        <a:pt x="16667" y="39197"/>
                      </a:cubicBezTo>
                      <a:cubicBezTo>
                        <a:pt x="17239" y="42245"/>
                        <a:pt x="18476" y="44626"/>
                        <a:pt x="20191" y="46436"/>
                      </a:cubicBezTo>
                      <a:cubicBezTo>
                        <a:pt x="21906" y="48245"/>
                        <a:pt x="24096" y="49388"/>
                        <a:pt x="26764" y="49960"/>
                      </a:cubicBezTo>
                      <a:cubicBezTo>
                        <a:pt x="31336" y="50817"/>
                        <a:pt x="35145" y="49865"/>
                        <a:pt x="38193" y="4710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0" name="Freeform: Shape 229">
                  <a:extLst>
                    <a:ext uri="{FF2B5EF4-FFF2-40B4-BE49-F238E27FC236}">
                      <a16:creationId xmlns:a16="http://schemas.microsoft.com/office/drawing/2014/main" id="{AEBF44B3-AA46-23FD-4727-16BD3AF4A927}"/>
                    </a:ext>
                  </a:extLst>
                </p:cNvPr>
                <p:cNvSpPr/>
                <p:nvPr/>
              </p:nvSpPr>
              <p:spPr>
                <a:xfrm>
                  <a:off x="6526625" y="2629471"/>
                  <a:ext cx="62451" cy="70675"/>
                </a:xfrm>
                <a:custGeom>
                  <a:avLst/>
                  <a:gdLst>
                    <a:gd name="connsiteX0" fmla="*/ 10001 w 62451"/>
                    <a:gd name="connsiteY0" fmla="*/ 13240 h 70675"/>
                    <a:gd name="connsiteX1" fmla="*/ 11525 w 62451"/>
                    <a:gd name="connsiteY1" fmla="*/ 5429 h 70675"/>
                    <a:gd name="connsiteX2" fmla="*/ 12382 w 62451"/>
                    <a:gd name="connsiteY2" fmla="*/ 0 h 70675"/>
                    <a:gd name="connsiteX3" fmla="*/ 26955 w 62451"/>
                    <a:gd name="connsiteY3" fmla="*/ 3143 h 70675"/>
                    <a:gd name="connsiteX4" fmla="*/ 26384 w 62451"/>
                    <a:gd name="connsiteY4" fmla="*/ 8096 h 70675"/>
                    <a:gd name="connsiteX5" fmla="*/ 25336 w 62451"/>
                    <a:gd name="connsiteY5" fmla="*/ 13907 h 70675"/>
                    <a:gd name="connsiteX6" fmla="*/ 25527 w 62451"/>
                    <a:gd name="connsiteY6" fmla="*/ 13907 h 70675"/>
                    <a:gd name="connsiteX7" fmla="*/ 35242 w 62451"/>
                    <a:gd name="connsiteY7" fmla="*/ 6667 h 70675"/>
                    <a:gd name="connsiteX8" fmla="*/ 47054 w 62451"/>
                    <a:gd name="connsiteY8" fmla="*/ 6191 h 70675"/>
                    <a:gd name="connsiteX9" fmla="*/ 60484 w 62451"/>
                    <a:gd name="connsiteY9" fmla="*/ 15621 h 70675"/>
                    <a:gd name="connsiteX10" fmla="*/ 61531 w 62451"/>
                    <a:gd name="connsiteY10" fmla="*/ 33242 h 70675"/>
                    <a:gd name="connsiteX11" fmla="*/ 53340 w 62451"/>
                    <a:gd name="connsiteY11" fmla="*/ 70675 h 70675"/>
                    <a:gd name="connsiteX12" fmla="*/ 38100 w 62451"/>
                    <a:gd name="connsiteY12" fmla="*/ 67342 h 70675"/>
                    <a:gd name="connsiteX13" fmla="*/ 45339 w 62451"/>
                    <a:gd name="connsiteY13" fmla="*/ 34290 h 70675"/>
                    <a:gd name="connsiteX14" fmla="*/ 45339 w 62451"/>
                    <a:gd name="connsiteY14" fmla="*/ 23527 h 70675"/>
                    <a:gd name="connsiteX15" fmla="*/ 38481 w 62451"/>
                    <a:gd name="connsiteY15" fmla="*/ 18193 h 70675"/>
                    <a:gd name="connsiteX16" fmla="*/ 31432 w 62451"/>
                    <a:gd name="connsiteY16" fmla="*/ 18669 h 70675"/>
                    <a:gd name="connsiteX17" fmla="*/ 25622 w 62451"/>
                    <a:gd name="connsiteY17" fmla="*/ 23146 h 70675"/>
                    <a:gd name="connsiteX18" fmla="*/ 22193 w 62451"/>
                    <a:gd name="connsiteY18" fmla="*/ 30766 h 70675"/>
                    <a:gd name="connsiteX19" fmla="*/ 15335 w 62451"/>
                    <a:gd name="connsiteY19" fmla="*/ 62389 h 70675"/>
                    <a:gd name="connsiteX20" fmla="*/ 0 w 62451"/>
                    <a:gd name="connsiteY20" fmla="*/ 59055 h 70675"/>
                    <a:gd name="connsiteX21" fmla="*/ 10001 w 62451"/>
                    <a:gd name="connsiteY21" fmla="*/ 13240 h 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451" h="70675">
                      <a:moveTo>
                        <a:pt x="10001" y="13240"/>
                      </a:moveTo>
                      <a:cubicBezTo>
                        <a:pt x="10573" y="10763"/>
                        <a:pt x="11049" y="8096"/>
                        <a:pt x="11525" y="5429"/>
                      </a:cubicBezTo>
                      <a:cubicBezTo>
                        <a:pt x="12001" y="2762"/>
                        <a:pt x="12287" y="953"/>
                        <a:pt x="12382" y="0"/>
                      </a:cubicBezTo>
                      <a:lnTo>
                        <a:pt x="26955" y="3143"/>
                      </a:lnTo>
                      <a:cubicBezTo>
                        <a:pt x="26955" y="4000"/>
                        <a:pt x="26765" y="5620"/>
                        <a:pt x="26384" y="8096"/>
                      </a:cubicBezTo>
                      <a:cubicBezTo>
                        <a:pt x="26003" y="10573"/>
                        <a:pt x="25717" y="12478"/>
                        <a:pt x="25336" y="13907"/>
                      </a:cubicBezTo>
                      <a:lnTo>
                        <a:pt x="25527" y="13907"/>
                      </a:lnTo>
                      <a:cubicBezTo>
                        <a:pt x="28480" y="10382"/>
                        <a:pt x="31718" y="8001"/>
                        <a:pt x="35242" y="6667"/>
                      </a:cubicBezTo>
                      <a:cubicBezTo>
                        <a:pt x="38767" y="5429"/>
                        <a:pt x="42767" y="5239"/>
                        <a:pt x="47054" y="6191"/>
                      </a:cubicBezTo>
                      <a:cubicBezTo>
                        <a:pt x="53816" y="7620"/>
                        <a:pt x="58198" y="10763"/>
                        <a:pt x="60484" y="15621"/>
                      </a:cubicBezTo>
                      <a:cubicBezTo>
                        <a:pt x="62674" y="20383"/>
                        <a:pt x="63055" y="26289"/>
                        <a:pt x="61531" y="33242"/>
                      </a:cubicBezTo>
                      <a:lnTo>
                        <a:pt x="53340" y="70675"/>
                      </a:lnTo>
                      <a:lnTo>
                        <a:pt x="38100" y="67342"/>
                      </a:lnTo>
                      <a:lnTo>
                        <a:pt x="45339" y="34290"/>
                      </a:lnTo>
                      <a:cubicBezTo>
                        <a:pt x="46291" y="29813"/>
                        <a:pt x="46291" y="26289"/>
                        <a:pt x="45339" y="23527"/>
                      </a:cubicBezTo>
                      <a:cubicBezTo>
                        <a:pt x="44386" y="20765"/>
                        <a:pt x="42100" y="18955"/>
                        <a:pt x="38481" y="18193"/>
                      </a:cubicBezTo>
                      <a:cubicBezTo>
                        <a:pt x="36004" y="17621"/>
                        <a:pt x="33623" y="17812"/>
                        <a:pt x="31432" y="18669"/>
                      </a:cubicBezTo>
                      <a:cubicBezTo>
                        <a:pt x="29146" y="19526"/>
                        <a:pt x="27241" y="21050"/>
                        <a:pt x="25622" y="23146"/>
                      </a:cubicBezTo>
                      <a:cubicBezTo>
                        <a:pt x="24003" y="25241"/>
                        <a:pt x="22860" y="27813"/>
                        <a:pt x="22193" y="30766"/>
                      </a:cubicBezTo>
                      <a:lnTo>
                        <a:pt x="15335" y="62389"/>
                      </a:lnTo>
                      <a:lnTo>
                        <a:pt x="0" y="59055"/>
                      </a:lnTo>
                      <a:lnTo>
                        <a:pt x="10001" y="1324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1" name="Freeform: Shape 230">
                  <a:extLst>
                    <a:ext uri="{FF2B5EF4-FFF2-40B4-BE49-F238E27FC236}">
                      <a16:creationId xmlns:a16="http://schemas.microsoft.com/office/drawing/2014/main" id="{EE547520-D2DC-66ED-BB70-B113D3C10E4B}"/>
                    </a:ext>
                  </a:extLst>
                </p:cNvPr>
                <p:cNvSpPr/>
                <p:nvPr/>
              </p:nvSpPr>
              <p:spPr>
                <a:xfrm>
                  <a:off x="6590919" y="2647667"/>
                  <a:ext cx="58673" cy="63216"/>
                </a:xfrm>
                <a:custGeom>
                  <a:avLst/>
                  <a:gdLst>
                    <a:gd name="connsiteX0" fmla="*/ 9715 w 58673"/>
                    <a:gd name="connsiteY0" fmla="*/ 56575 h 63216"/>
                    <a:gd name="connsiteX1" fmla="*/ 0 w 58673"/>
                    <a:gd name="connsiteY1" fmla="*/ 47336 h 63216"/>
                    <a:gd name="connsiteX2" fmla="*/ 9525 w 58673"/>
                    <a:gd name="connsiteY2" fmla="*/ 38573 h 63216"/>
                    <a:gd name="connsiteX3" fmla="*/ 17145 w 58673"/>
                    <a:gd name="connsiteY3" fmla="*/ 46479 h 63216"/>
                    <a:gd name="connsiteX4" fmla="*/ 25622 w 58673"/>
                    <a:gd name="connsiteY4" fmla="*/ 50574 h 63216"/>
                    <a:gd name="connsiteX5" fmla="*/ 33432 w 58673"/>
                    <a:gd name="connsiteY5" fmla="*/ 51241 h 63216"/>
                    <a:gd name="connsiteX6" fmla="*/ 37242 w 58673"/>
                    <a:gd name="connsiteY6" fmla="*/ 47526 h 63216"/>
                    <a:gd name="connsiteX7" fmla="*/ 36766 w 58673"/>
                    <a:gd name="connsiteY7" fmla="*/ 43526 h 63216"/>
                    <a:gd name="connsiteX8" fmla="*/ 33718 w 58673"/>
                    <a:gd name="connsiteY8" fmla="*/ 40573 h 63216"/>
                    <a:gd name="connsiteX9" fmla="*/ 27908 w 58673"/>
                    <a:gd name="connsiteY9" fmla="*/ 37335 h 63216"/>
                    <a:gd name="connsiteX10" fmla="*/ 25241 w 58673"/>
                    <a:gd name="connsiteY10" fmla="*/ 35906 h 63216"/>
                    <a:gd name="connsiteX11" fmla="*/ 16287 w 58673"/>
                    <a:gd name="connsiteY11" fmla="*/ 30096 h 63216"/>
                    <a:gd name="connsiteX12" fmla="*/ 11239 w 58673"/>
                    <a:gd name="connsiteY12" fmla="*/ 23142 h 63216"/>
                    <a:gd name="connsiteX13" fmla="*/ 11049 w 58673"/>
                    <a:gd name="connsiteY13" fmla="*/ 13332 h 63216"/>
                    <a:gd name="connsiteX14" fmla="*/ 16097 w 58673"/>
                    <a:gd name="connsiteY14" fmla="*/ 4473 h 63216"/>
                    <a:gd name="connsiteX15" fmla="*/ 25432 w 58673"/>
                    <a:gd name="connsiteY15" fmla="*/ 282 h 63216"/>
                    <a:gd name="connsiteX16" fmla="*/ 38385 w 58673"/>
                    <a:gd name="connsiteY16" fmla="*/ 1235 h 63216"/>
                    <a:gd name="connsiteX17" fmla="*/ 50482 w 58673"/>
                    <a:gd name="connsiteY17" fmla="*/ 6473 h 63216"/>
                    <a:gd name="connsiteX18" fmla="*/ 58674 w 58673"/>
                    <a:gd name="connsiteY18" fmla="*/ 15237 h 63216"/>
                    <a:gd name="connsiteX19" fmla="*/ 48673 w 58673"/>
                    <a:gd name="connsiteY19" fmla="*/ 22285 h 63216"/>
                    <a:gd name="connsiteX20" fmla="*/ 35719 w 58673"/>
                    <a:gd name="connsiteY20" fmla="*/ 12569 h 63216"/>
                    <a:gd name="connsiteX21" fmla="*/ 25432 w 58673"/>
                    <a:gd name="connsiteY21" fmla="*/ 15522 h 63216"/>
                    <a:gd name="connsiteX22" fmla="*/ 25812 w 58673"/>
                    <a:gd name="connsiteY22" fmla="*/ 18951 h 63216"/>
                    <a:gd name="connsiteX23" fmla="*/ 28384 w 58673"/>
                    <a:gd name="connsiteY23" fmla="*/ 21523 h 63216"/>
                    <a:gd name="connsiteX24" fmla="*/ 33528 w 58673"/>
                    <a:gd name="connsiteY24" fmla="*/ 24381 h 63216"/>
                    <a:gd name="connsiteX25" fmla="*/ 36100 w 58673"/>
                    <a:gd name="connsiteY25" fmla="*/ 25714 h 63216"/>
                    <a:gd name="connsiteX26" fmla="*/ 45911 w 58673"/>
                    <a:gd name="connsiteY26" fmla="*/ 31905 h 63216"/>
                    <a:gd name="connsiteX27" fmla="*/ 51435 w 58673"/>
                    <a:gd name="connsiteY27" fmla="*/ 39240 h 63216"/>
                    <a:gd name="connsiteX28" fmla="*/ 51721 w 58673"/>
                    <a:gd name="connsiteY28" fmla="*/ 49812 h 63216"/>
                    <a:gd name="connsiteX29" fmla="*/ 46482 w 58673"/>
                    <a:gd name="connsiteY29" fmla="*/ 58766 h 63216"/>
                    <a:gd name="connsiteX30" fmla="*/ 36671 w 58673"/>
                    <a:gd name="connsiteY30" fmla="*/ 62957 h 63216"/>
                    <a:gd name="connsiteX31" fmla="*/ 23146 w 58673"/>
                    <a:gd name="connsiteY31" fmla="*/ 61909 h 63216"/>
                    <a:gd name="connsiteX32" fmla="*/ 10096 w 58673"/>
                    <a:gd name="connsiteY32" fmla="*/ 56575 h 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673" h="63216">
                      <a:moveTo>
                        <a:pt x="9715" y="56575"/>
                      </a:moveTo>
                      <a:cubicBezTo>
                        <a:pt x="6096" y="54289"/>
                        <a:pt x="2857" y="51146"/>
                        <a:pt x="0" y="47336"/>
                      </a:cubicBezTo>
                      <a:lnTo>
                        <a:pt x="9525" y="38573"/>
                      </a:lnTo>
                      <a:cubicBezTo>
                        <a:pt x="12192" y="41907"/>
                        <a:pt x="14668" y="44478"/>
                        <a:pt x="17145" y="46479"/>
                      </a:cubicBezTo>
                      <a:cubicBezTo>
                        <a:pt x="19621" y="48384"/>
                        <a:pt x="22479" y="49812"/>
                        <a:pt x="25622" y="50574"/>
                      </a:cubicBezTo>
                      <a:cubicBezTo>
                        <a:pt x="28860" y="51336"/>
                        <a:pt x="31432" y="51622"/>
                        <a:pt x="33432" y="51241"/>
                      </a:cubicBezTo>
                      <a:cubicBezTo>
                        <a:pt x="35433" y="50860"/>
                        <a:pt x="36671" y="49622"/>
                        <a:pt x="37242" y="47526"/>
                      </a:cubicBezTo>
                      <a:cubicBezTo>
                        <a:pt x="37623" y="46002"/>
                        <a:pt x="37433" y="44669"/>
                        <a:pt x="36766" y="43526"/>
                      </a:cubicBezTo>
                      <a:cubicBezTo>
                        <a:pt x="36100" y="42383"/>
                        <a:pt x="35052" y="41430"/>
                        <a:pt x="33718" y="40573"/>
                      </a:cubicBezTo>
                      <a:cubicBezTo>
                        <a:pt x="32385" y="39716"/>
                        <a:pt x="30480" y="38668"/>
                        <a:pt x="27908" y="37335"/>
                      </a:cubicBezTo>
                      <a:lnTo>
                        <a:pt x="25241" y="35906"/>
                      </a:lnTo>
                      <a:cubicBezTo>
                        <a:pt x="21526" y="33906"/>
                        <a:pt x="18573" y="32001"/>
                        <a:pt x="16287" y="30096"/>
                      </a:cubicBezTo>
                      <a:cubicBezTo>
                        <a:pt x="14001" y="28190"/>
                        <a:pt x="12287" y="25905"/>
                        <a:pt x="11239" y="23142"/>
                      </a:cubicBezTo>
                      <a:cubicBezTo>
                        <a:pt x="10192" y="20380"/>
                        <a:pt x="10096" y="17142"/>
                        <a:pt x="11049" y="13332"/>
                      </a:cubicBezTo>
                      <a:cubicBezTo>
                        <a:pt x="12001" y="9617"/>
                        <a:pt x="13621" y="6664"/>
                        <a:pt x="16097" y="4473"/>
                      </a:cubicBezTo>
                      <a:cubicBezTo>
                        <a:pt x="18479" y="2283"/>
                        <a:pt x="21621" y="854"/>
                        <a:pt x="25432" y="282"/>
                      </a:cubicBezTo>
                      <a:cubicBezTo>
                        <a:pt x="29242" y="-289"/>
                        <a:pt x="33528" y="-3"/>
                        <a:pt x="38385" y="1235"/>
                      </a:cubicBezTo>
                      <a:cubicBezTo>
                        <a:pt x="43053" y="2378"/>
                        <a:pt x="47054" y="4188"/>
                        <a:pt x="50482" y="6473"/>
                      </a:cubicBezTo>
                      <a:cubicBezTo>
                        <a:pt x="53911" y="8855"/>
                        <a:pt x="56673" y="11712"/>
                        <a:pt x="58674" y="15237"/>
                      </a:cubicBezTo>
                      <a:lnTo>
                        <a:pt x="48673" y="22285"/>
                      </a:lnTo>
                      <a:cubicBezTo>
                        <a:pt x="45529" y="17142"/>
                        <a:pt x="41243" y="13903"/>
                        <a:pt x="35719" y="12569"/>
                      </a:cubicBezTo>
                      <a:cubicBezTo>
                        <a:pt x="29718" y="11046"/>
                        <a:pt x="26289" y="12093"/>
                        <a:pt x="25432" y="15522"/>
                      </a:cubicBezTo>
                      <a:cubicBezTo>
                        <a:pt x="25051" y="16856"/>
                        <a:pt x="25241" y="17999"/>
                        <a:pt x="25812" y="18951"/>
                      </a:cubicBezTo>
                      <a:cubicBezTo>
                        <a:pt x="26384" y="19904"/>
                        <a:pt x="27241" y="20761"/>
                        <a:pt x="28384" y="21523"/>
                      </a:cubicBezTo>
                      <a:cubicBezTo>
                        <a:pt x="29527" y="22285"/>
                        <a:pt x="31242" y="23238"/>
                        <a:pt x="33528" y="24381"/>
                      </a:cubicBezTo>
                      <a:lnTo>
                        <a:pt x="36100" y="25714"/>
                      </a:lnTo>
                      <a:cubicBezTo>
                        <a:pt x="40195" y="27905"/>
                        <a:pt x="43434" y="29905"/>
                        <a:pt x="45911" y="31905"/>
                      </a:cubicBezTo>
                      <a:cubicBezTo>
                        <a:pt x="48387" y="33810"/>
                        <a:pt x="50292" y="36287"/>
                        <a:pt x="51435" y="39240"/>
                      </a:cubicBezTo>
                      <a:cubicBezTo>
                        <a:pt x="52673" y="42192"/>
                        <a:pt x="52768" y="45717"/>
                        <a:pt x="51721" y="49812"/>
                      </a:cubicBezTo>
                      <a:cubicBezTo>
                        <a:pt x="50768" y="53527"/>
                        <a:pt x="49053" y="56480"/>
                        <a:pt x="46482" y="58766"/>
                      </a:cubicBezTo>
                      <a:cubicBezTo>
                        <a:pt x="43910" y="61052"/>
                        <a:pt x="40671" y="62385"/>
                        <a:pt x="36671" y="62957"/>
                      </a:cubicBezTo>
                      <a:cubicBezTo>
                        <a:pt x="32671" y="63528"/>
                        <a:pt x="28194" y="63147"/>
                        <a:pt x="23146" y="61909"/>
                      </a:cubicBezTo>
                      <a:cubicBezTo>
                        <a:pt x="18097" y="60671"/>
                        <a:pt x="13716" y="58861"/>
                        <a:pt x="10096" y="5657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5" name="Graphic 2">
                <a:extLst>
                  <a:ext uri="{FF2B5EF4-FFF2-40B4-BE49-F238E27FC236}">
                    <a16:creationId xmlns:a16="http://schemas.microsoft.com/office/drawing/2014/main" id="{93801555-F38E-1412-F5CB-6B486D07A35A}"/>
                  </a:ext>
                </a:extLst>
              </p:cNvPr>
              <p:cNvGrpSpPr/>
              <p:nvPr/>
            </p:nvGrpSpPr>
            <p:grpSpPr>
              <a:xfrm>
                <a:off x="4908866" y="3667722"/>
                <a:ext cx="2344756" cy="684838"/>
                <a:chOff x="5292947" y="3897945"/>
                <a:chExt cx="1587101" cy="463551"/>
              </a:xfrm>
              <a:solidFill>
                <a:srgbClr val="231F20"/>
              </a:solidFill>
            </p:grpSpPr>
            <p:sp>
              <p:nvSpPr>
                <p:cNvPr id="134" name="Freeform: Shape 183">
                  <a:extLst>
                    <a:ext uri="{FF2B5EF4-FFF2-40B4-BE49-F238E27FC236}">
                      <a16:creationId xmlns:a16="http://schemas.microsoft.com/office/drawing/2014/main" id="{800ED33D-4FB1-C110-EE7F-1A235F529B5B}"/>
                    </a:ext>
                  </a:extLst>
                </p:cNvPr>
                <p:cNvSpPr/>
                <p:nvPr/>
              </p:nvSpPr>
              <p:spPr>
                <a:xfrm>
                  <a:off x="5292947" y="4301775"/>
                  <a:ext cx="73151" cy="59721"/>
                </a:xfrm>
                <a:custGeom>
                  <a:avLst/>
                  <a:gdLst>
                    <a:gd name="connsiteX0" fmla="*/ 0 w 73151"/>
                    <a:gd name="connsiteY0" fmla="*/ 13240 h 59721"/>
                    <a:gd name="connsiteX1" fmla="*/ 9715 w 73151"/>
                    <a:gd name="connsiteY1" fmla="*/ 0 h 59721"/>
                    <a:gd name="connsiteX2" fmla="*/ 73152 w 73151"/>
                    <a:gd name="connsiteY2" fmla="*/ 46482 h 59721"/>
                    <a:gd name="connsiteX3" fmla="*/ 63437 w 73151"/>
                    <a:gd name="connsiteY3" fmla="*/ 59722 h 59721"/>
                    <a:gd name="connsiteX4" fmla="*/ 0 w 73151"/>
                    <a:gd name="connsiteY4" fmla="*/ 13240 h 5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1" h="59721">
                      <a:moveTo>
                        <a:pt x="0" y="13240"/>
                      </a:moveTo>
                      <a:lnTo>
                        <a:pt x="9715" y="0"/>
                      </a:lnTo>
                      <a:lnTo>
                        <a:pt x="73152" y="46482"/>
                      </a:lnTo>
                      <a:lnTo>
                        <a:pt x="63437" y="59722"/>
                      </a:lnTo>
                      <a:lnTo>
                        <a:pt x="0" y="1324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5" name="Freeform: Shape 184">
                  <a:extLst>
                    <a:ext uri="{FF2B5EF4-FFF2-40B4-BE49-F238E27FC236}">
                      <a16:creationId xmlns:a16="http://schemas.microsoft.com/office/drawing/2014/main" id="{048EF168-FABA-A11E-B989-AEBED68F1CC8}"/>
                    </a:ext>
                  </a:extLst>
                </p:cNvPr>
                <p:cNvSpPr/>
                <p:nvPr/>
              </p:nvSpPr>
              <p:spPr>
                <a:xfrm>
                  <a:off x="5327808" y="4262511"/>
                  <a:ext cx="81724" cy="73554"/>
                </a:xfrm>
                <a:custGeom>
                  <a:avLst/>
                  <a:gdLst>
                    <a:gd name="connsiteX0" fmla="*/ 10668 w 81724"/>
                    <a:gd name="connsiteY0" fmla="*/ 44027 h 73554"/>
                    <a:gd name="connsiteX1" fmla="*/ 4477 w 81724"/>
                    <a:gd name="connsiteY1" fmla="*/ 39074 h 73554"/>
                    <a:gd name="connsiteX2" fmla="*/ 0 w 81724"/>
                    <a:gd name="connsiteY2" fmla="*/ 35835 h 73554"/>
                    <a:gd name="connsiteX3" fmla="*/ 9525 w 81724"/>
                    <a:gd name="connsiteY3" fmla="*/ 24310 h 73554"/>
                    <a:gd name="connsiteX4" fmla="*/ 13621 w 81724"/>
                    <a:gd name="connsiteY4" fmla="*/ 27072 h 73554"/>
                    <a:gd name="connsiteX5" fmla="*/ 18383 w 81724"/>
                    <a:gd name="connsiteY5" fmla="*/ 30597 h 73554"/>
                    <a:gd name="connsiteX6" fmla="*/ 18383 w 81724"/>
                    <a:gd name="connsiteY6" fmla="*/ 30406 h 73554"/>
                    <a:gd name="connsiteX7" fmla="*/ 16478 w 81724"/>
                    <a:gd name="connsiteY7" fmla="*/ 18405 h 73554"/>
                    <a:gd name="connsiteX8" fmla="*/ 21431 w 81724"/>
                    <a:gd name="connsiteY8" fmla="*/ 7641 h 73554"/>
                    <a:gd name="connsiteX9" fmla="*/ 35909 w 81724"/>
                    <a:gd name="connsiteY9" fmla="*/ 21 h 73554"/>
                    <a:gd name="connsiteX10" fmla="*/ 52102 w 81724"/>
                    <a:gd name="connsiteY10" fmla="*/ 7070 h 73554"/>
                    <a:gd name="connsiteX11" fmla="*/ 81724 w 81724"/>
                    <a:gd name="connsiteY11" fmla="*/ 31358 h 73554"/>
                    <a:gd name="connsiteX12" fmla="*/ 71819 w 81724"/>
                    <a:gd name="connsiteY12" fmla="*/ 43455 h 73554"/>
                    <a:gd name="connsiteX13" fmla="*/ 45625 w 81724"/>
                    <a:gd name="connsiteY13" fmla="*/ 22024 h 73554"/>
                    <a:gd name="connsiteX14" fmla="*/ 36004 w 81724"/>
                    <a:gd name="connsiteY14" fmla="*/ 17071 h 73554"/>
                    <a:gd name="connsiteX15" fmla="*/ 28099 w 81724"/>
                    <a:gd name="connsiteY15" fmla="*/ 20786 h 73554"/>
                    <a:gd name="connsiteX16" fmla="*/ 25337 w 81724"/>
                    <a:gd name="connsiteY16" fmla="*/ 27263 h 73554"/>
                    <a:gd name="connsiteX17" fmla="*/ 26670 w 81724"/>
                    <a:gd name="connsiteY17" fmla="*/ 34502 h 73554"/>
                    <a:gd name="connsiteX18" fmla="*/ 31909 w 81724"/>
                    <a:gd name="connsiteY18" fmla="*/ 40979 h 73554"/>
                    <a:gd name="connsiteX19" fmla="*/ 56959 w 81724"/>
                    <a:gd name="connsiteY19" fmla="*/ 61458 h 73554"/>
                    <a:gd name="connsiteX20" fmla="*/ 47054 w 81724"/>
                    <a:gd name="connsiteY20" fmla="*/ 73554 h 73554"/>
                    <a:gd name="connsiteX21" fmla="*/ 10763 w 81724"/>
                    <a:gd name="connsiteY21" fmla="*/ 43836 h 7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724" h="73554">
                      <a:moveTo>
                        <a:pt x="10668" y="44027"/>
                      </a:moveTo>
                      <a:cubicBezTo>
                        <a:pt x="8668" y="42408"/>
                        <a:pt x="6572" y="40788"/>
                        <a:pt x="4477" y="39074"/>
                      </a:cubicBezTo>
                      <a:cubicBezTo>
                        <a:pt x="2286" y="37455"/>
                        <a:pt x="857" y="36312"/>
                        <a:pt x="0" y="35835"/>
                      </a:cubicBezTo>
                      <a:lnTo>
                        <a:pt x="9525" y="24310"/>
                      </a:lnTo>
                      <a:cubicBezTo>
                        <a:pt x="10287" y="24691"/>
                        <a:pt x="11621" y="25644"/>
                        <a:pt x="13621" y="27072"/>
                      </a:cubicBezTo>
                      <a:cubicBezTo>
                        <a:pt x="15621" y="28501"/>
                        <a:pt x="17240" y="29739"/>
                        <a:pt x="18383" y="30597"/>
                      </a:cubicBezTo>
                      <a:lnTo>
                        <a:pt x="18383" y="30406"/>
                      </a:lnTo>
                      <a:cubicBezTo>
                        <a:pt x="16669" y="26120"/>
                        <a:pt x="16002" y="22119"/>
                        <a:pt x="16478" y="18405"/>
                      </a:cubicBezTo>
                      <a:cubicBezTo>
                        <a:pt x="16954" y="14690"/>
                        <a:pt x="18669" y="11070"/>
                        <a:pt x="21431" y="7641"/>
                      </a:cubicBezTo>
                      <a:cubicBezTo>
                        <a:pt x="25813" y="2307"/>
                        <a:pt x="30575" y="-264"/>
                        <a:pt x="35909" y="21"/>
                      </a:cubicBezTo>
                      <a:cubicBezTo>
                        <a:pt x="41243" y="307"/>
                        <a:pt x="46577" y="2593"/>
                        <a:pt x="52102" y="7070"/>
                      </a:cubicBezTo>
                      <a:lnTo>
                        <a:pt x="81724" y="31358"/>
                      </a:lnTo>
                      <a:lnTo>
                        <a:pt x="71819" y="43455"/>
                      </a:lnTo>
                      <a:lnTo>
                        <a:pt x="45625" y="22024"/>
                      </a:lnTo>
                      <a:cubicBezTo>
                        <a:pt x="42100" y="19166"/>
                        <a:pt x="38862" y="17547"/>
                        <a:pt x="36004" y="17071"/>
                      </a:cubicBezTo>
                      <a:cubicBezTo>
                        <a:pt x="33147" y="16595"/>
                        <a:pt x="30480" y="17928"/>
                        <a:pt x="28099" y="20786"/>
                      </a:cubicBezTo>
                      <a:cubicBezTo>
                        <a:pt x="26479" y="22786"/>
                        <a:pt x="25527" y="24882"/>
                        <a:pt x="25337" y="27263"/>
                      </a:cubicBezTo>
                      <a:cubicBezTo>
                        <a:pt x="25051" y="29644"/>
                        <a:pt x="25527" y="32025"/>
                        <a:pt x="26670" y="34502"/>
                      </a:cubicBezTo>
                      <a:cubicBezTo>
                        <a:pt x="27813" y="36883"/>
                        <a:pt x="29528" y="39074"/>
                        <a:pt x="31909" y="40979"/>
                      </a:cubicBezTo>
                      <a:lnTo>
                        <a:pt x="56959" y="61458"/>
                      </a:lnTo>
                      <a:lnTo>
                        <a:pt x="47054" y="73554"/>
                      </a:lnTo>
                      <a:lnTo>
                        <a:pt x="10763" y="43836"/>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6" name="Freeform: Shape 185">
                  <a:extLst>
                    <a:ext uri="{FF2B5EF4-FFF2-40B4-BE49-F238E27FC236}">
                      <a16:creationId xmlns:a16="http://schemas.microsoft.com/office/drawing/2014/main" id="{259DB4FA-6DC6-54DF-6087-D9C4BDA3DFD5}"/>
                    </a:ext>
                  </a:extLst>
                </p:cNvPr>
                <p:cNvSpPr/>
                <p:nvPr/>
              </p:nvSpPr>
              <p:spPr>
                <a:xfrm>
                  <a:off x="5382096" y="4187094"/>
                  <a:ext cx="74109" cy="89573"/>
                </a:xfrm>
                <a:custGeom>
                  <a:avLst/>
                  <a:gdLst>
                    <a:gd name="connsiteX0" fmla="*/ 39439 w 74109"/>
                    <a:gd name="connsiteY0" fmla="*/ 89249 h 89573"/>
                    <a:gd name="connsiteX1" fmla="*/ 25818 w 74109"/>
                    <a:gd name="connsiteY1" fmla="*/ 87439 h 89573"/>
                    <a:gd name="connsiteX2" fmla="*/ 12197 w 74109"/>
                    <a:gd name="connsiteY2" fmla="*/ 78200 h 89573"/>
                    <a:gd name="connsiteX3" fmla="*/ 2386 w 74109"/>
                    <a:gd name="connsiteY3" fmla="*/ 64961 h 89573"/>
                    <a:gd name="connsiteX4" fmla="*/ 196 w 74109"/>
                    <a:gd name="connsiteY4" fmla="*/ 51149 h 89573"/>
                    <a:gd name="connsiteX5" fmla="*/ 6768 w 74109"/>
                    <a:gd name="connsiteY5" fmla="*/ 38481 h 89573"/>
                    <a:gd name="connsiteX6" fmla="*/ 15340 w 74109"/>
                    <a:gd name="connsiteY6" fmla="*/ 32861 h 89573"/>
                    <a:gd name="connsiteX7" fmla="*/ 25437 w 74109"/>
                    <a:gd name="connsiteY7" fmla="*/ 32671 h 89573"/>
                    <a:gd name="connsiteX8" fmla="*/ 25437 w 74109"/>
                    <a:gd name="connsiteY8" fmla="*/ 32671 h 89573"/>
                    <a:gd name="connsiteX9" fmla="*/ 23532 w 74109"/>
                    <a:gd name="connsiteY9" fmla="*/ 30861 h 89573"/>
                    <a:gd name="connsiteX10" fmla="*/ 18960 w 74109"/>
                    <a:gd name="connsiteY10" fmla="*/ 26575 h 89573"/>
                    <a:gd name="connsiteX11" fmla="*/ 2958 w 74109"/>
                    <a:gd name="connsiteY11" fmla="*/ 11335 h 89573"/>
                    <a:gd name="connsiteX12" fmla="*/ 13721 w 74109"/>
                    <a:gd name="connsiteY12" fmla="*/ 0 h 89573"/>
                    <a:gd name="connsiteX13" fmla="*/ 64204 w 74109"/>
                    <a:gd name="connsiteY13" fmla="*/ 48101 h 89573"/>
                    <a:gd name="connsiteX14" fmla="*/ 69538 w 74109"/>
                    <a:gd name="connsiteY14" fmla="*/ 52959 h 89573"/>
                    <a:gd name="connsiteX15" fmla="*/ 72681 w 74109"/>
                    <a:gd name="connsiteY15" fmla="*/ 55626 h 89573"/>
                    <a:gd name="connsiteX16" fmla="*/ 74109 w 74109"/>
                    <a:gd name="connsiteY16" fmla="*/ 56769 h 89573"/>
                    <a:gd name="connsiteX17" fmla="*/ 63632 w 74109"/>
                    <a:gd name="connsiteY17" fmla="*/ 67723 h 89573"/>
                    <a:gd name="connsiteX18" fmla="*/ 60584 w 74109"/>
                    <a:gd name="connsiteY18" fmla="*/ 65532 h 89573"/>
                    <a:gd name="connsiteX19" fmla="*/ 56774 w 74109"/>
                    <a:gd name="connsiteY19" fmla="*/ 62294 h 89573"/>
                    <a:gd name="connsiteX20" fmla="*/ 56583 w 74109"/>
                    <a:gd name="connsiteY20" fmla="*/ 62484 h 89573"/>
                    <a:gd name="connsiteX21" fmla="*/ 56964 w 74109"/>
                    <a:gd name="connsiteY21" fmla="*/ 72866 h 89573"/>
                    <a:gd name="connsiteX22" fmla="*/ 51249 w 74109"/>
                    <a:gd name="connsiteY22" fmla="*/ 82391 h 89573"/>
                    <a:gd name="connsiteX23" fmla="*/ 39343 w 74109"/>
                    <a:gd name="connsiteY23" fmla="*/ 89154 h 89573"/>
                    <a:gd name="connsiteX24" fmla="*/ 48868 w 74109"/>
                    <a:gd name="connsiteY24" fmla="*/ 64389 h 89573"/>
                    <a:gd name="connsiteX25" fmla="*/ 47916 w 74109"/>
                    <a:gd name="connsiteY25" fmla="*/ 56483 h 89573"/>
                    <a:gd name="connsiteX26" fmla="*/ 41153 w 74109"/>
                    <a:gd name="connsiteY26" fmla="*/ 47339 h 89573"/>
                    <a:gd name="connsiteX27" fmla="*/ 28104 w 74109"/>
                    <a:gd name="connsiteY27" fmla="*/ 40291 h 89573"/>
                    <a:gd name="connsiteX28" fmla="*/ 18388 w 74109"/>
                    <a:gd name="connsiteY28" fmla="*/ 44196 h 89573"/>
                    <a:gd name="connsiteX29" fmla="*/ 15531 w 74109"/>
                    <a:gd name="connsiteY29" fmla="*/ 54007 h 89573"/>
                    <a:gd name="connsiteX30" fmla="*/ 23532 w 74109"/>
                    <a:gd name="connsiteY30" fmla="*/ 66294 h 89573"/>
                    <a:gd name="connsiteX31" fmla="*/ 36009 w 74109"/>
                    <a:gd name="connsiteY31" fmla="*/ 73533 h 89573"/>
                    <a:gd name="connsiteX32" fmla="*/ 45820 w 74109"/>
                    <a:gd name="connsiteY32" fmla="*/ 70295 h 89573"/>
                    <a:gd name="connsiteX33" fmla="*/ 48964 w 74109"/>
                    <a:gd name="connsiteY33" fmla="*/ 64294 h 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109" h="89573">
                      <a:moveTo>
                        <a:pt x="39439" y="89249"/>
                      </a:moveTo>
                      <a:cubicBezTo>
                        <a:pt x="35057" y="90011"/>
                        <a:pt x="30485" y="89440"/>
                        <a:pt x="25818" y="87439"/>
                      </a:cubicBezTo>
                      <a:cubicBezTo>
                        <a:pt x="21150" y="85439"/>
                        <a:pt x="16579" y="82391"/>
                        <a:pt x="12197" y="78200"/>
                      </a:cubicBezTo>
                      <a:cubicBezTo>
                        <a:pt x="7720" y="74009"/>
                        <a:pt x="4482" y="69533"/>
                        <a:pt x="2386" y="64961"/>
                      </a:cubicBezTo>
                      <a:cubicBezTo>
                        <a:pt x="291" y="60293"/>
                        <a:pt x="-376" y="55721"/>
                        <a:pt x="196" y="51149"/>
                      </a:cubicBezTo>
                      <a:cubicBezTo>
                        <a:pt x="862" y="46577"/>
                        <a:pt x="3053" y="42386"/>
                        <a:pt x="6768" y="38481"/>
                      </a:cubicBezTo>
                      <a:cubicBezTo>
                        <a:pt x="9244" y="35909"/>
                        <a:pt x="12102" y="34004"/>
                        <a:pt x="15340" y="32861"/>
                      </a:cubicBezTo>
                      <a:cubicBezTo>
                        <a:pt x="18579" y="31718"/>
                        <a:pt x="21913" y="31623"/>
                        <a:pt x="25437" y="32671"/>
                      </a:cubicBezTo>
                      <a:lnTo>
                        <a:pt x="25437" y="32671"/>
                      </a:lnTo>
                      <a:cubicBezTo>
                        <a:pt x="24770" y="31909"/>
                        <a:pt x="24103" y="31337"/>
                        <a:pt x="23532" y="30861"/>
                      </a:cubicBezTo>
                      <a:lnTo>
                        <a:pt x="18960" y="26575"/>
                      </a:lnTo>
                      <a:lnTo>
                        <a:pt x="2958" y="11335"/>
                      </a:lnTo>
                      <a:lnTo>
                        <a:pt x="13721" y="0"/>
                      </a:lnTo>
                      <a:lnTo>
                        <a:pt x="64204" y="48101"/>
                      </a:lnTo>
                      <a:cubicBezTo>
                        <a:pt x="66108" y="49911"/>
                        <a:pt x="67823" y="51530"/>
                        <a:pt x="69538" y="52959"/>
                      </a:cubicBezTo>
                      <a:cubicBezTo>
                        <a:pt x="71252" y="54483"/>
                        <a:pt x="72300" y="55340"/>
                        <a:pt x="72681" y="55626"/>
                      </a:cubicBezTo>
                      <a:cubicBezTo>
                        <a:pt x="73443" y="56197"/>
                        <a:pt x="73919" y="56674"/>
                        <a:pt x="74109" y="56769"/>
                      </a:cubicBezTo>
                      <a:lnTo>
                        <a:pt x="63632" y="67723"/>
                      </a:lnTo>
                      <a:cubicBezTo>
                        <a:pt x="63156" y="67532"/>
                        <a:pt x="62108" y="66770"/>
                        <a:pt x="60584" y="65532"/>
                      </a:cubicBezTo>
                      <a:cubicBezTo>
                        <a:pt x="59060" y="64294"/>
                        <a:pt x="57822" y="63246"/>
                        <a:pt x="56774" y="62294"/>
                      </a:cubicBezTo>
                      <a:lnTo>
                        <a:pt x="56583" y="62484"/>
                      </a:lnTo>
                      <a:cubicBezTo>
                        <a:pt x="57822" y="66008"/>
                        <a:pt x="57917" y="69533"/>
                        <a:pt x="56964" y="72866"/>
                      </a:cubicBezTo>
                      <a:cubicBezTo>
                        <a:pt x="56012" y="76200"/>
                        <a:pt x="54012" y="79438"/>
                        <a:pt x="51249" y="82391"/>
                      </a:cubicBezTo>
                      <a:cubicBezTo>
                        <a:pt x="47725" y="86106"/>
                        <a:pt x="43725" y="88297"/>
                        <a:pt x="39343" y="89154"/>
                      </a:cubicBezTo>
                      <a:close/>
                      <a:moveTo>
                        <a:pt x="48868" y="64389"/>
                      </a:moveTo>
                      <a:cubicBezTo>
                        <a:pt x="49345" y="62008"/>
                        <a:pt x="49059" y="59436"/>
                        <a:pt x="47916" y="56483"/>
                      </a:cubicBezTo>
                      <a:cubicBezTo>
                        <a:pt x="46773" y="53530"/>
                        <a:pt x="44487" y="50483"/>
                        <a:pt x="41153" y="47339"/>
                      </a:cubicBezTo>
                      <a:cubicBezTo>
                        <a:pt x="36295" y="42767"/>
                        <a:pt x="31914" y="40386"/>
                        <a:pt x="28104" y="40291"/>
                      </a:cubicBezTo>
                      <a:cubicBezTo>
                        <a:pt x="24198" y="40196"/>
                        <a:pt x="21055" y="41529"/>
                        <a:pt x="18388" y="44196"/>
                      </a:cubicBezTo>
                      <a:cubicBezTo>
                        <a:pt x="15816" y="46958"/>
                        <a:pt x="14769" y="50197"/>
                        <a:pt x="15531" y="54007"/>
                      </a:cubicBezTo>
                      <a:cubicBezTo>
                        <a:pt x="16197" y="57817"/>
                        <a:pt x="18864" y="61913"/>
                        <a:pt x="23532" y="66294"/>
                      </a:cubicBezTo>
                      <a:cubicBezTo>
                        <a:pt x="27913" y="70485"/>
                        <a:pt x="32104" y="72962"/>
                        <a:pt x="36009" y="73533"/>
                      </a:cubicBezTo>
                      <a:cubicBezTo>
                        <a:pt x="39915" y="74200"/>
                        <a:pt x="43153" y="73057"/>
                        <a:pt x="45820" y="70295"/>
                      </a:cubicBezTo>
                      <a:cubicBezTo>
                        <a:pt x="47439" y="68675"/>
                        <a:pt x="48487" y="66675"/>
                        <a:pt x="48964" y="6429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7" name="Freeform: Shape 186">
                  <a:extLst>
                    <a:ext uri="{FF2B5EF4-FFF2-40B4-BE49-F238E27FC236}">
                      <a16:creationId xmlns:a16="http://schemas.microsoft.com/office/drawing/2014/main" id="{6014DF82-F3EE-541D-60AC-3D92E802F303}"/>
                    </a:ext>
                  </a:extLst>
                </p:cNvPr>
                <p:cNvSpPr/>
                <p:nvPr/>
              </p:nvSpPr>
              <p:spPr>
                <a:xfrm>
                  <a:off x="5425249" y="4153281"/>
                  <a:ext cx="81534" cy="74765"/>
                </a:xfrm>
                <a:custGeom>
                  <a:avLst/>
                  <a:gdLst>
                    <a:gd name="connsiteX0" fmla="*/ 40577 w 81534"/>
                    <a:gd name="connsiteY0" fmla="*/ 74485 h 74765"/>
                    <a:gd name="connsiteX1" fmla="*/ 25718 w 81534"/>
                    <a:gd name="connsiteY1" fmla="*/ 65151 h 74765"/>
                    <a:gd name="connsiteX2" fmla="*/ 0 w 81534"/>
                    <a:gd name="connsiteY2" fmla="*/ 36766 h 74765"/>
                    <a:gd name="connsiteX3" fmla="*/ 11621 w 81534"/>
                    <a:gd name="connsiteY3" fmla="*/ 26289 h 74765"/>
                    <a:gd name="connsiteX4" fmla="*/ 34290 w 81534"/>
                    <a:gd name="connsiteY4" fmla="*/ 51340 h 74765"/>
                    <a:gd name="connsiteX5" fmla="*/ 43053 w 81534"/>
                    <a:gd name="connsiteY5" fmla="*/ 57531 h 74765"/>
                    <a:gd name="connsiteX6" fmla="*/ 51340 w 81534"/>
                    <a:gd name="connsiteY6" fmla="*/ 55054 h 74765"/>
                    <a:gd name="connsiteX7" fmla="*/ 55054 w 81534"/>
                    <a:gd name="connsiteY7" fmla="*/ 49054 h 74765"/>
                    <a:gd name="connsiteX8" fmla="*/ 54864 w 81534"/>
                    <a:gd name="connsiteY8" fmla="*/ 41720 h 74765"/>
                    <a:gd name="connsiteX9" fmla="*/ 50673 w 81534"/>
                    <a:gd name="connsiteY9" fmla="*/ 34480 h 74765"/>
                    <a:gd name="connsiteX10" fmla="*/ 29051 w 81534"/>
                    <a:gd name="connsiteY10" fmla="*/ 10478 h 74765"/>
                    <a:gd name="connsiteX11" fmla="*/ 40672 w 81534"/>
                    <a:gd name="connsiteY11" fmla="*/ 0 h 74765"/>
                    <a:gd name="connsiteX12" fmla="*/ 72104 w 81534"/>
                    <a:gd name="connsiteY12" fmla="*/ 34766 h 74765"/>
                    <a:gd name="connsiteX13" fmla="*/ 77534 w 81534"/>
                    <a:gd name="connsiteY13" fmla="*/ 40576 h 74765"/>
                    <a:gd name="connsiteX14" fmla="*/ 81534 w 81534"/>
                    <a:gd name="connsiteY14" fmla="*/ 44577 h 74765"/>
                    <a:gd name="connsiteX15" fmla="*/ 70390 w 81534"/>
                    <a:gd name="connsiteY15" fmla="*/ 54578 h 74765"/>
                    <a:gd name="connsiteX16" fmla="*/ 66675 w 81534"/>
                    <a:gd name="connsiteY16" fmla="*/ 51149 h 74765"/>
                    <a:gd name="connsiteX17" fmla="*/ 62579 w 81534"/>
                    <a:gd name="connsiteY17" fmla="*/ 46958 h 74765"/>
                    <a:gd name="connsiteX18" fmla="*/ 62389 w 81534"/>
                    <a:gd name="connsiteY18" fmla="*/ 47149 h 74765"/>
                    <a:gd name="connsiteX19" fmla="*/ 62675 w 81534"/>
                    <a:gd name="connsiteY19" fmla="*/ 59150 h 74765"/>
                    <a:gd name="connsiteX20" fmla="*/ 56102 w 81534"/>
                    <a:gd name="connsiteY20" fmla="*/ 69056 h 74765"/>
                    <a:gd name="connsiteX21" fmla="*/ 40672 w 81534"/>
                    <a:gd name="connsiteY21" fmla="*/ 74485 h 7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534" h="74765">
                      <a:moveTo>
                        <a:pt x="40577" y="74485"/>
                      </a:moveTo>
                      <a:cubicBezTo>
                        <a:pt x="35433" y="73533"/>
                        <a:pt x="30480" y="70390"/>
                        <a:pt x="25718" y="65151"/>
                      </a:cubicBezTo>
                      <a:lnTo>
                        <a:pt x="0" y="36766"/>
                      </a:lnTo>
                      <a:lnTo>
                        <a:pt x="11621" y="26289"/>
                      </a:lnTo>
                      <a:lnTo>
                        <a:pt x="34290" y="51340"/>
                      </a:lnTo>
                      <a:cubicBezTo>
                        <a:pt x="37338" y="54673"/>
                        <a:pt x="40196" y="56769"/>
                        <a:pt x="43053" y="57531"/>
                      </a:cubicBezTo>
                      <a:cubicBezTo>
                        <a:pt x="45816" y="58388"/>
                        <a:pt x="48578" y="57531"/>
                        <a:pt x="51340" y="55054"/>
                      </a:cubicBezTo>
                      <a:cubicBezTo>
                        <a:pt x="53150" y="53340"/>
                        <a:pt x="54388" y="51340"/>
                        <a:pt x="55054" y="49054"/>
                      </a:cubicBezTo>
                      <a:cubicBezTo>
                        <a:pt x="55721" y="46768"/>
                        <a:pt x="55626" y="44291"/>
                        <a:pt x="54864" y="41720"/>
                      </a:cubicBezTo>
                      <a:cubicBezTo>
                        <a:pt x="54102" y="39148"/>
                        <a:pt x="52769" y="36766"/>
                        <a:pt x="50673" y="34480"/>
                      </a:cubicBezTo>
                      <a:lnTo>
                        <a:pt x="29051" y="10478"/>
                      </a:lnTo>
                      <a:lnTo>
                        <a:pt x="40672" y="0"/>
                      </a:lnTo>
                      <a:lnTo>
                        <a:pt x="72104" y="34766"/>
                      </a:lnTo>
                      <a:cubicBezTo>
                        <a:pt x="73819" y="36671"/>
                        <a:pt x="75629" y="38576"/>
                        <a:pt x="77534" y="40576"/>
                      </a:cubicBezTo>
                      <a:cubicBezTo>
                        <a:pt x="79439" y="42577"/>
                        <a:pt x="80772" y="43815"/>
                        <a:pt x="81534" y="44577"/>
                      </a:cubicBezTo>
                      <a:lnTo>
                        <a:pt x="70390" y="54578"/>
                      </a:lnTo>
                      <a:cubicBezTo>
                        <a:pt x="69723" y="54007"/>
                        <a:pt x="68485" y="52864"/>
                        <a:pt x="66675" y="51149"/>
                      </a:cubicBezTo>
                      <a:cubicBezTo>
                        <a:pt x="64866" y="49435"/>
                        <a:pt x="63532" y="48006"/>
                        <a:pt x="62579" y="46958"/>
                      </a:cubicBezTo>
                      <a:lnTo>
                        <a:pt x="62389" y="47149"/>
                      </a:lnTo>
                      <a:cubicBezTo>
                        <a:pt x="63627" y="51625"/>
                        <a:pt x="63722" y="55626"/>
                        <a:pt x="62675" y="59150"/>
                      </a:cubicBezTo>
                      <a:cubicBezTo>
                        <a:pt x="61627" y="62674"/>
                        <a:pt x="59341" y="66008"/>
                        <a:pt x="56102" y="69056"/>
                      </a:cubicBezTo>
                      <a:cubicBezTo>
                        <a:pt x="50959" y="73628"/>
                        <a:pt x="45816" y="75533"/>
                        <a:pt x="40672" y="7448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8" name="Freeform: Shape 187">
                  <a:extLst>
                    <a:ext uri="{FF2B5EF4-FFF2-40B4-BE49-F238E27FC236}">
                      <a16:creationId xmlns:a16="http://schemas.microsoft.com/office/drawing/2014/main" id="{5965951B-5F17-0A1F-5B3A-7F507180CD63}"/>
                    </a:ext>
                  </a:extLst>
                </p:cNvPr>
                <p:cNvSpPr/>
                <p:nvPr/>
              </p:nvSpPr>
              <p:spPr>
                <a:xfrm>
                  <a:off x="5484917" y="4119633"/>
                  <a:ext cx="61539" cy="66318"/>
                </a:xfrm>
                <a:custGeom>
                  <a:avLst/>
                  <a:gdLst>
                    <a:gd name="connsiteX0" fmla="*/ 37487 w 61539"/>
                    <a:gd name="connsiteY0" fmla="*/ 64223 h 66318"/>
                    <a:gd name="connsiteX1" fmla="*/ 24248 w 61539"/>
                    <a:gd name="connsiteY1" fmla="*/ 66319 h 66318"/>
                    <a:gd name="connsiteX2" fmla="*/ 23200 w 61539"/>
                    <a:gd name="connsiteY2" fmla="*/ 53460 h 66318"/>
                    <a:gd name="connsiteX3" fmla="*/ 34058 w 61539"/>
                    <a:gd name="connsiteY3" fmla="*/ 52222 h 66318"/>
                    <a:gd name="connsiteX4" fmla="*/ 42440 w 61539"/>
                    <a:gd name="connsiteY4" fmla="*/ 48031 h 66318"/>
                    <a:gd name="connsiteX5" fmla="*/ 47774 w 61539"/>
                    <a:gd name="connsiteY5" fmla="*/ 42220 h 66318"/>
                    <a:gd name="connsiteX6" fmla="*/ 47203 w 61539"/>
                    <a:gd name="connsiteY6" fmla="*/ 36982 h 66318"/>
                    <a:gd name="connsiteX7" fmla="*/ 43774 w 61539"/>
                    <a:gd name="connsiteY7" fmla="*/ 34981 h 66318"/>
                    <a:gd name="connsiteX8" fmla="*/ 39487 w 61539"/>
                    <a:gd name="connsiteY8" fmla="*/ 35553 h 66318"/>
                    <a:gd name="connsiteX9" fmla="*/ 33391 w 61539"/>
                    <a:gd name="connsiteY9" fmla="*/ 38125 h 66318"/>
                    <a:gd name="connsiteX10" fmla="*/ 30629 w 61539"/>
                    <a:gd name="connsiteY10" fmla="*/ 39363 h 66318"/>
                    <a:gd name="connsiteX11" fmla="*/ 20533 w 61539"/>
                    <a:gd name="connsiteY11" fmla="*/ 42887 h 66318"/>
                    <a:gd name="connsiteX12" fmla="*/ 11865 w 61539"/>
                    <a:gd name="connsiteY12" fmla="*/ 42602 h 66318"/>
                    <a:gd name="connsiteX13" fmla="*/ 3959 w 61539"/>
                    <a:gd name="connsiteY13" fmla="*/ 36696 h 66318"/>
                    <a:gd name="connsiteX14" fmla="*/ 54 w 61539"/>
                    <a:gd name="connsiteY14" fmla="*/ 27266 h 66318"/>
                    <a:gd name="connsiteX15" fmla="*/ 2435 w 61539"/>
                    <a:gd name="connsiteY15" fmla="*/ 17360 h 66318"/>
                    <a:gd name="connsiteX16" fmla="*/ 11103 w 61539"/>
                    <a:gd name="connsiteY16" fmla="*/ 7740 h 66318"/>
                    <a:gd name="connsiteX17" fmla="*/ 22724 w 61539"/>
                    <a:gd name="connsiteY17" fmla="*/ 1358 h 66318"/>
                    <a:gd name="connsiteX18" fmla="*/ 34630 w 61539"/>
                    <a:gd name="connsiteY18" fmla="*/ 215 h 66318"/>
                    <a:gd name="connsiteX19" fmla="*/ 34058 w 61539"/>
                    <a:gd name="connsiteY19" fmla="*/ 12502 h 66318"/>
                    <a:gd name="connsiteX20" fmla="*/ 18437 w 61539"/>
                    <a:gd name="connsiteY20" fmla="*/ 16789 h 66318"/>
                    <a:gd name="connsiteX21" fmla="*/ 14437 w 61539"/>
                    <a:gd name="connsiteY21" fmla="*/ 26695 h 66318"/>
                    <a:gd name="connsiteX22" fmla="*/ 17390 w 61539"/>
                    <a:gd name="connsiteY22" fmla="*/ 28504 h 66318"/>
                    <a:gd name="connsiteX23" fmla="*/ 21009 w 61539"/>
                    <a:gd name="connsiteY23" fmla="*/ 28028 h 66318"/>
                    <a:gd name="connsiteX24" fmla="*/ 26343 w 61539"/>
                    <a:gd name="connsiteY24" fmla="*/ 25742 h 66318"/>
                    <a:gd name="connsiteX25" fmla="*/ 29010 w 61539"/>
                    <a:gd name="connsiteY25" fmla="*/ 24504 h 66318"/>
                    <a:gd name="connsiteX26" fmla="*/ 39868 w 61539"/>
                    <a:gd name="connsiteY26" fmla="*/ 20503 h 66318"/>
                    <a:gd name="connsiteX27" fmla="*/ 49012 w 61539"/>
                    <a:gd name="connsiteY27" fmla="*/ 20599 h 66318"/>
                    <a:gd name="connsiteX28" fmla="*/ 57585 w 61539"/>
                    <a:gd name="connsiteY28" fmla="*/ 26885 h 66318"/>
                    <a:gd name="connsiteX29" fmla="*/ 61490 w 61539"/>
                    <a:gd name="connsiteY29" fmla="*/ 36505 h 66318"/>
                    <a:gd name="connsiteX30" fmla="*/ 58823 w 61539"/>
                    <a:gd name="connsiteY30" fmla="*/ 46888 h 66318"/>
                    <a:gd name="connsiteX31" fmla="*/ 49679 w 61539"/>
                    <a:gd name="connsiteY31" fmla="*/ 56984 h 66318"/>
                    <a:gd name="connsiteX32" fmla="*/ 37487 w 61539"/>
                    <a:gd name="connsiteY32" fmla="*/ 63937 h 6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539" h="66318">
                      <a:moveTo>
                        <a:pt x="37487" y="64223"/>
                      </a:moveTo>
                      <a:cubicBezTo>
                        <a:pt x="33391" y="65652"/>
                        <a:pt x="29010" y="66319"/>
                        <a:pt x="24248" y="66319"/>
                      </a:cubicBezTo>
                      <a:lnTo>
                        <a:pt x="23200" y="53460"/>
                      </a:lnTo>
                      <a:cubicBezTo>
                        <a:pt x="27391" y="53460"/>
                        <a:pt x="31010" y="52984"/>
                        <a:pt x="34058" y="52222"/>
                      </a:cubicBezTo>
                      <a:cubicBezTo>
                        <a:pt x="37106" y="51460"/>
                        <a:pt x="39868" y="50031"/>
                        <a:pt x="42440" y="48031"/>
                      </a:cubicBezTo>
                      <a:cubicBezTo>
                        <a:pt x="45012" y="46030"/>
                        <a:pt x="46822" y="44030"/>
                        <a:pt x="47774" y="42220"/>
                      </a:cubicBezTo>
                      <a:cubicBezTo>
                        <a:pt x="48727" y="40411"/>
                        <a:pt x="48536" y="38696"/>
                        <a:pt x="47203" y="36982"/>
                      </a:cubicBezTo>
                      <a:cubicBezTo>
                        <a:pt x="46250" y="35743"/>
                        <a:pt x="45107" y="35077"/>
                        <a:pt x="43774" y="34981"/>
                      </a:cubicBezTo>
                      <a:cubicBezTo>
                        <a:pt x="42440" y="34886"/>
                        <a:pt x="41011" y="34981"/>
                        <a:pt x="39487" y="35553"/>
                      </a:cubicBezTo>
                      <a:cubicBezTo>
                        <a:pt x="37963" y="36124"/>
                        <a:pt x="35963" y="36982"/>
                        <a:pt x="33391" y="38125"/>
                      </a:cubicBezTo>
                      <a:lnTo>
                        <a:pt x="30629" y="39363"/>
                      </a:lnTo>
                      <a:cubicBezTo>
                        <a:pt x="26819" y="41077"/>
                        <a:pt x="23390" y="42220"/>
                        <a:pt x="20533" y="42887"/>
                      </a:cubicBezTo>
                      <a:cubicBezTo>
                        <a:pt x="17675" y="43554"/>
                        <a:pt x="14723" y="43459"/>
                        <a:pt x="11865" y="42602"/>
                      </a:cubicBezTo>
                      <a:cubicBezTo>
                        <a:pt x="9007" y="41744"/>
                        <a:pt x="6436" y="39839"/>
                        <a:pt x="3959" y="36696"/>
                      </a:cubicBezTo>
                      <a:cubicBezTo>
                        <a:pt x="1578" y="33743"/>
                        <a:pt x="340" y="30600"/>
                        <a:pt x="54" y="27266"/>
                      </a:cubicBezTo>
                      <a:cubicBezTo>
                        <a:pt x="-232" y="24028"/>
                        <a:pt x="625" y="20694"/>
                        <a:pt x="2435" y="17360"/>
                      </a:cubicBezTo>
                      <a:cubicBezTo>
                        <a:pt x="4340" y="14027"/>
                        <a:pt x="7198" y="10788"/>
                        <a:pt x="11103" y="7740"/>
                      </a:cubicBezTo>
                      <a:cubicBezTo>
                        <a:pt x="14818" y="4787"/>
                        <a:pt x="18723" y="2692"/>
                        <a:pt x="22724" y="1358"/>
                      </a:cubicBezTo>
                      <a:cubicBezTo>
                        <a:pt x="26724" y="25"/>
                        <a:pt x="30724" y="-261"/>
                        <a:pt x="34630" y="215"/>
                      </a:cubicBezTo>
                      <a:lnTo>
                        <a:pt x="34058" y="12502"/>
                      </a:lnTo>
                      <a:cubicBezTo>
                        <a:pt x="28057" y="11836"/>
                        <a:pt x="22914" y="13264"/>
                        <a:pt x="18437" y="16789"/>
                      </a:cubicBezTo>
                      <a:cubicBezTo>
                        <a:pt x="13579" y="20599"/>
                        <a:pt x="12246" y="23932"/>
                        <a:pt x="14437" y="26695"/>
                      </a:cubicBezTo>
                      <a:cubicBezTo>
                        <a:pt x="15294" y="27743"/>
                        <a:pt x="16246" y="28409"/>
                        <a:pt x="17390" y="28504"/>
                      </a:cubicBezTo>
                      <a:cubicBezTo>
                        <a:pt x="18532" y="28600"/>
                        <a:pt x="19771" y="28504"/>
                        <a:pt x="21009" y="28028"/>
                      </a:cubicBezTo>
                      <a:cubicBezTo>
                        <a:pt x="22342" y="27552"/>
                        <a:pt x="24057" y="26790"/>
                        <a:pt x="26343" y="25742"/>
                      </a:cubicBezTo>
                      <a:lnTo>
                        <a:pt x="29010" y="24504"/>
                      </a:lnTo>
                      <a:cubicBezTo>
                        <a:pt x="33201" y="22599"/>
                        <a:pt x="36820" y="21265"/>
                        <a:pt x="39868" y="20503"/>
                      </a:cubicBezTo>
                      <a:cubicBezTo>
                        <a:pt x="42916" y="19741"/>
                        <a:pt x="45965" y="19741"/>
                        <a:pt x="49012" y="20599"/>
                      </a:cubicBezTo>
                      <a:cubicBezTo>
                        <a:pt x="52060" y="21456"/>
                        <a:pt x="54918" y="23552"/>
                        <a:pt x="57585" y="26885"/>
                      </a:cubicBezTo>
                      <a:cubicBezTo>
                        <a:pt x="59966" y="29933"/>
                        <a:pt x="61204" y="33077"/>
                        <a:pt x="61490" y="36505"/>
                      </a:cubicBezTo>
                      <a:cubicBezTo>
                        <a:pt x="61776" y="39935"/>
                        <a:pt x="60824" y="43363"/>
                        <a:pt x="58823" y="46888"/>
                      </a:cubicBezTo>
                      <a:cubicBezTo>
                        <a:pt x="56823" y="50412"/>
                        <a:pt x="53775" y="53746"/>
                        <a:pt x="49679" y="56984"/>
                      </a:cubicBezTo>
                      <a:cubicBezTo>
                        <a:pt x="45583" y="60223"/>
                        <a:pt x="41488" y="62509"/>
                        <a:pt x="37487" y="6393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9" name="Freeform: Shape 188">
                  <a:extLst>
                    <a:ext uri="{FF2B5EF4-FFF2-40B4-BE49-F238E27FC236}">
                      <a16:creationId xmlns:a16="http://schemas.microsoft.com/office/drawing/2014/main" id="{8F8993DC-630E-97EF-779B-AA608EE71F35}"/>
                    </a:ext>
                  </a:extLst>
                </p:cNvPr>
                <p:cNvSpPr/>
                <p:nvPr/>
              </p:nvSpPr>
              <p:spPr>
                <a:xfrm>
                  <a:off x="5521451" y="4083748"/>
                  <a:ext cx="64103" cy="65716"/>
                </a:xfrm>
                <a:custGeom>
                  <a:avLst/>
                  <a:gdLst>
                    <a:gd name="connsiteX0" fmla="*/ 42958 w 64103"/>
                    <a:gd name="connsiteY0" fmla="*/ 65437 h 65716"/>
                    <a:gd name="connsiteX1" fmla="*/ 32671 w 64103"/>
                    <a:gd name="connsiteY1" fmla="*/ 57817 h 65716"/>
                    <a:gd name="connsiteX2" fmla="*/ 13430 w 64103"/>
                    <a:gd name="connsiteY2" fmla="*/ 30575 h 65716"/>
                    <a:gd name="connsiteX3" fmla="*/ 7144 w 64103"/>
                    <a:gd name="connsiteY3" fmla="*/ 34957 h 65716"/>
                    <a:gd name="connsiteX4" fmla="*/ 381 w 64103"/>
                    <a:gd name="connsiteY4" fmla="*/ 25432 h 65716"/>
                    <a:gd name="connsiteX5" fmla="*/ 7239 w 64103"/>
                    <a:gd name="connsiteY5" fmla="*/ 20574 h 65716"/>
                    <a:gd name="connsiteX6" fmla="*/ 0 w 64103"/>
                    <a:gd name="connsiteY6" fmla="*/ 9049 h 65716"/>
                    <a:gd name="connsiteX7" fmla="*/ 10668 w 64103"/>
                    <a:gd name="connsiteY7" fmla="*/ 0 h 65716"/>
                    <a:gd name="connsiteX8" fmla="*/ 19241 w 64103"/>
                    <a:gd name="connsiteY8" fmla="*/ 12097 h 65716"/>
                    <a:gd name="connsiteX9" fmla="*/ 29051 w 64103"/>
                    <a:gd name="connsiteY9" fmla="*/ 5144 h 65716"/>
                    <a:gd name="connsiteX10" fmla="*/ 35814 w 64103"/>
                    <a:gd name="connsiteY10" fmla="*/ 14669 h 65716"/>
                    <a:gd name="connsiteX11" fmla="*/ 26003 w 64103"/>
                    <a:gd name="connsiteY11" fmla="*/ 21622 h 65716"/>
                    <a:gd name="connsiteX12" fmla="*/ 42863 w 64103"/>
                    <a:gd name="connsiteY12" fmla="*/ 45434 h 65716"/>
                    <a:gd name="connsiteX13" fmla="*/ 47339 w 64103"/>
                    <a:gd name="connsiteY13" fmla="*/ 49340 h 65716"/>
                    <a:gd name="connsiteX14" fmla="*/ 52007 w 64103"/>
                    <a:gd name="connsiteY14" fmla="*/ 48196 h 65716"/>
                    <a:gd name="connsiteX15" fmla="*/ 56293 w 64103"/>
                    <a:gd name="connsiteY15" fmla="*/ 44387 h 65716"/>
                    <a:gd name="connsiteX16" fmla="*/ 64103 w 64103"/>
                    <a:gd name="connsiteY16" fmla="*/ 53435 h 65716"/>
                    <a:gd name="connsiteX17" fmla="*/ 54769 w 64103"/>
                    <a:gd name="connsiteY17" fmla="*/ 62198 h 65716"/>
                    <a:gd name="connsiteX18" fmla="*/ 42958 w 64103"/>
                    <a:gd name="connsiteY18" fmla="*/ 65532 h 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103" h="65716">
                      <a:moveTo>
                        <a:pt x="42958" y="65437"/>
                      </a:moveTo>
                      <a:cubicBezTo>
                        <a:pt x="39243" y="64770"/>
                        <a:pt x="35814" y="62198"/>
                        <a:pt x="32671" y="57817"/>
                      </a:cubicBezTo>
                      <a:lnTo>
                        <a:pt x="13430" y="30575"/>
                      </a:lnTo>
                      <a:lnTo>
                        <a:pt x="7144" y="34957"/>
                      </a:lnTo>
                      <a:lnTo>
                        <a:pt x="381" y="25432"/>
                      </a:lnTo>
                      <a:lnTo>
                        <a:pt x="7239" y="20574"/>
                      </a:lnTo>
                      <a:lnTo>
                        <a:pt x="0" y="9049"/>
                      </a:lnTo>
                      <a:lnTo>
                        <a:pt x="10668" y="0"/>
                      </a:lnTo>
                      <a:lnTo>
                        <a:pt x="19241" y="12097"/>
                      </a:lnTo>
                      <a:lnTo>
                        <a:pt x="29051" y="5144"/>
                      </a:lnTo>
                      <a:lnTo>
                        <a:pt x="35814" y="14669"/>
                      </a:lnTo>
                      <a:lnTo>
                        <a:pt x="26003" y="21622"/>
                      </a:lnTo>
                      <a:lnTo>
                        <a:pt x="42863" y="45434"/>
                      </a:lnTo>
                      <a:cubicBezTo>
                        <a:pt x="44387" y="47530"/>
                        <a:pt x="45815" y="48863"/>
                        <a:pt x="47339" y="49340"/>
                      </a:cubicBezTo>
                      <a:cubicBezTo>
                        <a:pt x="48768" y="49816"/>
                        <a:pt x="50387" y="49340"/>
                        <a:pt x="52007" y="48196"/>
                      </a:cubicBezTo>
                      <a:cubicBezTo>
                        <a:pt x="53340" y="47244"/>
                        <a:pt x="54769" y="46006"/>
                        <a:pt x="56293" y="44387"/>
                      </a:cubicBezTo>
                      <a:lnTo>
                        <a:pt x="64103" y="53435"/>
                      </a:lnTo>
                      <a:cubicBezTo>
                        <a:pt x="61341" y="56864"/>
                        <a:pt x="58198" y="59817"/>
                        <a:pt x="54769" y="62198"/>
                      </a:cubicBezTo>
                      <a:cubicBezTo>
                        <a:pt x="50673" y="65056"/>
                        <a:pt x="46768" y="66199"/>
                        <a:pt x="42958" y="6553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0" name="Freeform: Shape 189">
                  <a:extLst>
                    <a:ext uri="{FF2B5EF4-FFF2-40B4-BE49-F238E27FC236}">
                      <a16:creationId xmlns:a16="http://schemas.microsoft.com/office/drawing/2014/main" id="{07EB6C4B-9CAC-6372-9F0B-A1DDEDE0BF75}"/>
                    </a:ext>
                  </a:extLst>
                </p:cNvPr>
                <p:cNvSpPr/>
                <p:nvPr/>
              </p:nvSpPr>
              <p:spPr>
                <a:xfrm>
                  <a:off x="5560123" y="4063174"/>
                  <a:ext cx="46005" cy="69723"/>
                </a:xfrm>
                <a:custGeom>
                  <a:avLst/>
                  <a:gdLst>
                    <a:gd name="connsiteX0" fmla="*/ 8096 w 46005"/>
                    <a:gd name="connsiteY0" fmla="*/ 30956 h 69723"/>
                    <a:gd name="connsiteX1" fmla="*/ 3429 w 46005"/>
                    <a:gd name="connsiteY1" fmla="*/ 24003 h 69723"/>
                    <a:gd name="connsiteX2" fmla="*/ 0 w 46005"/>
                    <a:gd name="connsiteY2" fmla="*/ 19241 h 69723"/>
                    <a:gd name="connsiteX3" fmla="*/ 12573 w 46005"/>
                    <a:gd name="connsiteY3" fmla="*/ 11144 h 69723"/>
                    <a:gd name="connsiteX4" fmla="*/ 15526 w 46005"/>
                    <a:gd name="connsiteY4" fmla="*/ 14954 h 69723"/>
                    <a:gd name="connsiteX5" fmla="*/ 18860 w 46005"/>
                    <a:gd name="connsiteY5" fmla="*/ 19622 h 69723"/>
                    <a:gd name="connsiteX6" fmla="*/ 19050 w 46005"/>
                    <a:gd name="connsiteY6" fmla="*/ 19622 h 69723"/>
                    <a:gd name="connsiteX7" fmla="*/ 18288 w 46005"/>
                    <a:gd name="connsiteY7" fmla="*/ 12097 h 69723"/>
                    <a:gd name="connsiteX8" fmla="*/ 19812 w 46005"/>
                    <a:gd name="connsiteY8" fmla="*/ 6668 h 69723"/>
                    <a:gd name="connsiteX9" fmla="*/ 24670 w 46005"/>
                    <a:gd name="connsiteY9" fmla="*/ 1905 h 69723"/>
                    <a:gd name="connsiteX10" fmla="*/ 27242 w 46005"/>
                    <a:gd name="connsiteY10" fmla="*/ 572 h 69723"/>
                    <a:gd name="connsiteX11" fmla="*/ 29337 w 46005"/>
                    <a:gd name="connsiteY11" fmla="*/ 0 h 69723"/>
                    <a:gd name="connsiteX12" fmla="*/ 36290 w 46005"/>
                    <a:gd name="connsiteY12" fmla="*/ 11621 h 69723"/>
                    <a:gd name="connsiteX13" fmla="*/ 35147 w 46005"/>
                    <a:gd name="connsiteY13" fmla="*/ 12097 h 69723"/>
                    <a:gd name="connsiteX14" fmla="*/ 30480 w 46005"/>
                    <a:gd name="connsiteY14" fmla="*/ 14383 h 69723"/>
                    <a:gd name="connsiteX15" fmla="*/ 25432 w 46005"/>
                    <a:gd name="connsiteY15" fmla="*/ 23241 h 69723"/>
                    <a:gd name="connsiteX16" fmla="*/ 30004 w 46005"/>
                    <a:gd name="connsiteY16" fmla="*/ 36386 h 69723"/>
                    <a:gd name="connsiteX17" fmla="*/ 46006 w 46005"/>
                    <a:gd name="connsiteY17" fmla="*/ 61246 h 69723"/>
                    <a:gd name="connsiteX18" fmla="*/ 32861 w 46005"/>
                    <a:gd name="connsiteY18" fmla="*/ 69723 h 69723"/>
                    <a:gd name="connsiteX19" fmla="*/ 7906 w 46005"/>
                    <a:gd name="connsiteY19" fmla="*/ 30861 h 6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005" h="69723">
                      <a:moveTo>
                        <a:pt x="8096" y="30956"/>
                      </a:moveTo>
                      <a:cubicBezTo>
                        <a:pt x="6668" y="28766"/>
                        <a:pt x="5144" y="26479"/>
                        <a:pt x="3429" y="24003"/>
                      </a:cubicBezTo>
                      <a:cubicBezTo>
                        <a:pt x="1715" y="21527"/>
                        <a:pt x="667" y="20003"/>
                        <a:pt x="0" y="19241"/>
                      </a:cubicBezTo>
                      <a:lnTo>
                        <a:pt x="12573" y="11144"/>
                      </a:lnTo>
                      <a:cubicBezTo>
                        <a:pt x="13049" y="11621"/>
                        <a:pt x="14097" y="12859"/>
                        <a:pt x="15526" y="14954"/>
                      </a:cubicBezTo>
                      <a:cubicBezTo>
                        <a:pt x="16954" y="17050"/>
                        <a:pt x="18098" y="18574"/>
                        <a:pt x="18860" y="19622"/>
                      </a:cubicBezTo>
                      <a:lnTo>
                        <a:pt x="19050" y="19622"/>
                      </a:lnTo>
                      <a:cubicBezTo>
                        <a:pt x="18479" y="16478"/>
                        <a:pt x="18288" y="14002"/>
                        <a:pt x="18288" y="12097"/>
                      </a:cubicBezTo>
                      <a:cubicBezTo>
                        <a:pt x="18288" y="10192"/>
                        <a:pt x="18860" y="8382"/>
                        <a:pt x="19812" y="6668"/>
                      </a:cubicBezTo>
                      <a:cubicBezTo>
                        <a:pt x="20765" y="4953"/>
                        <a:pt x="22384" y="3429"/>
                        <a:pt x="24670" y="1905"/>
                      </a:cubicBezTo>
                      <a:cubicBezTo>
                        <a:pt x="25527" y="1334"/>
                        <a:pt x="26384" y="953"/>
                        <a:pt x="27242" y="572"/>
                      </a:cubicBezTo>
                      <a:cubicBezTo>
                        <a:pt x="28099" y="191"/>
                        <a:pt x="28861" y="0"/>
                        <a:pt x="29337" y="0"/>
                      </a:cubicBezTo>
                      <a:lnTo>
                        <a:pt x="36290" y="11621"/>
                      </a:lnTo>
                      <a:cubicBezTo>
                        <a:pt x="36290" y="11621"/>
                        <a:pt x="35433" y="12002"/>
                        <a:pt x="35147" y="12097"/>
                      </a:cubicBezTo>
                      <a:cubicBezTo>
                        <a:pt x="33242" y="12859"/>
                        <a:pt x="31718" y="13621"/>
                        <a:pt x="30480" y="14383"/>
                      </a:cubicBezTo>
                      <a:cubicBezTo>
                        <a:pt x="27242" y="16478"/>
                        <a:pt x="25527" y="19431"/>
                        <a:pt x="25432" y="23241"/>
                      </a:cubicBezTo>
                      <a:cubicBezTo>
                        <a:pt x="25337" y="27051"/>
                        <a:pt x="26861" y="31433"/>
                        <a:pt x="30004" y="36386"/>
                      </a:cubicBezTo>
                      <a:lnTo>
                        <a:pt x="46006" y="61246"/>
                      </a:lnTo>
                      <a:lnTo>
                        <a:pt x="32861" y="69723"/>
                      </a:lnTo>
                      <a:lnTo>
                        <a:pt x="7906" y="30861"/>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1" name="Freeform: Shape 190">
                  <a:extLst>
                    <a:ext uri="{FF2B5EF4-FFF2-40B4-BE49-F238E27FC236}">
                      <a16:creationId xmlns:a16="http://schemas.microsoft.com/office/drawing/2014/main" id="{25766BB6-D3B1-4EF5-59AB-27660C4D03F3}"/>
                    </a:ext>
                  </a:extLst>
                </p:cNvPr>
                <p:cNvSpPr/>
                <p:nvPr/>
              </p:nvSpPr>
              <p:spPr>
                <a:xfrm>
                  <a:off x="5594032" y="4030122"/>
                  <a:ext cx="65250" cy="100488"/>
                </a:xfrm>
                <a:custGeom>
                  <a:avLst/>
                  <a:gdLst>
                    <a:gd name="connsiteX0" fmla="*/ 45149 w 65250"/>
                    <a:gd name="connsiteY0" fmla="*/ 100489 h 100488"/>
                    <a:gd name="connsiteX1" fmla="*/ 40100 w 65250"/>
                    <a:gd name="connsiteY1" fmla="*/ 89249 h 100488"/>
                    <a:gd name="connsiteX2" fmla="*/ 44006 w 65250"/>
                    <a:gd name="connsiteY2" fmla="*/ 87630 h 100488"/>
                    <a:gd name="connsiteX3" fmla="*/ 48196 w 65250"/>
                    <a:gd name="connsiteY3" fmla="*/ 84296 h 100488"/>
                    <a:gd name="connsiteX4" fmla="*/ 50197 w 65250"/>
                    <a:gd name="connsiteY4" fmla="*/ 79915 h 100488"/>
                    <a:gd name="connsiteX5" fmla="*/ 50483 w 65250"/>
                    <a:gd name="connsiteY5" fmla="*/ 73533 h 100488"/>
                    <a:gd name="connsiteX6" fmla="*/ 50102 w 65250"/>
                    <a:gd name="connsiteY6" fmla="*/ 70771 h 100488"/>
                    <a:gd name="connsiteX7" fmla="*/ 0 w 65250"/>
                    <a:gd name="connsiteY7" fmla="*/ 30385 h 100488"/>
                    <a:gd name="connsiteX8" fmla="*/ 14573 w 65250"/>
                    <a:gd name="connsiteY8" fmla="*/ 22193 h 100488"/>
                    <a:gd name="connsiteX9" fmla="*/ 36576 w 65250"/>
                    <a:gd name="connsiteY9" fmla="*/ 41910 h 100488"/>
                    <a:gd name="connsiteX10" fmla="*/ 44101 w 65250"/>
                    <a:gd name="connsiteY10" fmla="*/ 48959 h 100488"/>
                    <a:gd name="connsiteX11" fmla="*/ 50102 w 65250"/>
                    <a:gd name="connsiteY11" fmla="*/ 54674 h 100488"/>
                    <a:gd name="connsiteX12" fmla="*/ 47816 w 65250"/>
                    <a:gd name="connsiteY12" fmla="*/ 45911 h 100488"/>
                    <a:gd name="connsiteX13" fmla="*/ 45815 w 65250"/>
                    <a:gd name="connsiteY13" fmla="*/ 37052 h 100488"/>
                    <a:gd name="connsiteX14" fmla="*/ 39719 w 65250"/>
                    <a:gd name="connsiteY14" fmla="*/ 8096 h 100488"/>
                    <a:gd name="connsiteX15" fmla="*/ 54197 w 65250"/>
                    <a:gd name="connsiteY15" fmla="*/ 0 h 100488"/>
                    <a:gd name="connsiteX16" fmla="*/ 64579 w 65250"/>
                    <a:gd name="connsiteY16" fmla="*/ 67056 h 100488"/>
                    <a:gd name="connsiteX17" fmla="*/ 65056 w 65250"/>
                    <a:gd name="connsiteY17" fmla="*/ 80296 h 100488"/>
                    <a:gd name="connsiteX18" fmla="*/ 62008 w 65250"/>
                    <a:gd name="connsiteY18" fmla="*/ 89630 h 100488"/>
                    <a:gd name="connsiteX19" fmla="*/ 54388 w 65250"/>
                    <a:gd name="connsiteY19" fmla="*/ 96393 h 100488"/>
                    <a:gd name="connsiteX20" fmla="*/ 45339 w 65250"/>
                    <a:gd name="connsiteY20" fmla="*/ 100489 h 10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250" h="100488">
                      <a:moveTo>
                        <a:pt x="45149" y="100489"/>
                      </a:moveTo>
                      <a:lnTo>
                        <a:pt x="40100" y="89249"/>
                      </a:lnTo>
                      <a:cubicBezTo>
                        <a:pt x="41815" y="88678"/>
                        <a:pt x="43148" y="88106"/>
                        <a:pt x="44006" y="87630"/>
                      </a:cubicBezTo>
                      <a:cubicBezTo>
                        <a:pt x="45815" y="86583"/>
                        <a:pt x="47149" y="85535"/>
                        <a:pt x="48196" y="84296"/>
                      </a:cubicBezTo>
                      <a:cubicBezTo>
                        <a:pt x="49149" y="83058"/>
                        <a:pt x="49816" y="81629"/>
                        <a:pt x="50197" y="79915"/>
                      </a:cubicBezTo>
                      <a:cubicBezTo>
                        <a:pt x="50578" y="78200"/>
                        <a:pt x="50578" y="76105"/>
                        <a:pt x="50483" y="73533"/>
                      </a:cubicBezTo>
                      <a:lnTo>
                        <a:pt x="50102" y="70771"/>
                      </a:lnTo>
                      <a:lnTo>
                        <a:pt x="0" y="30385"/>
                      </a:lnTo>
                      <a:lnTo>
                        <a:pt x="14573" y="22193"/>
                      </a:lnTo>
                      <a:lnTo>
                        <a:pt x="36576" y="41910"/>
                      </a:lnTo>
                      <a:cubicBezTo>
                        <a:pt x="38386" y="43625"/>
                        <a:pt x="40862" y="45911"/>
                        <a:pt x="44101" y="48959"/>
                      </a:cubicBezTo>
                      <a:cubicBezTo>
                        <a:pt x="47339" y="52007"/>
                        <a:pt x="49340" y="53912"/>
                        <a:pt x="50102" y="54674"/>
                      </a:cubicBezTo>
                      <a:cubicBezTo>
                        <a:pt x="49721" y="53340"/>
                        <a:pt x="48959" y="50387"/>
                        <a:pt x="47816" y="45911"/>
                      </a:cubicBezTo>
                      <a:cubicBezTo>
                        <a:pt x="46673" y="41339"/>
                        <a:pt x="46006" y="38386"/>
                        <a:pt x="45815" y="37052"/>
                      </a:cubicBezTo>
                      <a:lnTo>
                        <a:pt x="39719" y="8096"/>
                      </a:lnTo>
                      <a:lnTo>
                        <a:pt x="54197" y="0"/>
                      </a:lnTo>
                      <a:lnTo>
                        <a:pt x="64579" y="67056"/>
                      </a:lnTo>
                      <a:cubicBezTo>
                        <a:pt x="65246" y="72295"/>
                        <a:pt x="65437" y="76772"/>
                        <a:pt x="65056" y="80296"/>
                      </a:cubicBezTo>
                      <a:cubicBezTo>
                        <a:pt x="64770" y="83916"/>
                        <a:pt x="63722" y="86963"/>
                        <a:pt x="62008" y="89630"/>
                      </a:cubicBezTo>
                      <a:cubicBezTo>
                        <a:pt x="60293" y="92297"/>
                        <a:pt x="57817" y="94488"/>
                        <a:pt x="54388" y="96393"/>
                      </a:cubicBezTo>
                      <a:cubicBezTo>
                        <a:pt x="50959" y="98298"/>
                        <a:pt x="48006" y="99632"/>
                        <a:pt x="45339" y="10048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2" name="Freeform: Shape 191">
                  <a:extLst>
                    <a:ext uri="{FF2B5EF4-FFF2-40B4-BE49-F238E27FC236}">
                      <a16:creationId xmlns:a16="http://schemas.microsoft.com/office/drawing/2014/main" id="{238BA0E9-579B-99C5-BA39-E55FEE5F2D1B}"/>
                    </a:ext>
                  </a:extLst>
                </p:cNvPr>
                <p:cNvSpPr/>
                <p:nvPr/>
              </p:nvSpPr>
              <p:spPr>
                <a:xfrm>
                  <a:off x="5664231" y="4036218"/>
                  <a:ext cx="32003" cy="25050"/>
                </a:xfrm>
                <a:custGeom>
                  <a:avLst/>
                  <a:gdLst>
                    <a:gd name="connsiteX0" fmla="*/ 0 w 32003"/>
                    <a:gd name="connsiteY0" fmla="*/ 12859 h 25050"/>
                    <a:gd name="connsiteX1" fmla="*/ 26003 w 32003"/>
                    <a:gd name="connsiteY1" fmla="*/ 0 h 25050"/>
                    <a:gd name="connsiteX2" fmla="*/ 32004 w 32003"/>
                    <a:gd name="connsiteY2" fmla="*/ 12192 h 25050"/>
                    <a:gd name="connsiteX3" fmla="*/ 6001 w 32003"/>
                    <a:gd name="connsiteY3" fmla="*/ 25051 h 25050"/>
                    <a:gd name="connsiteX4" fmla="*/ 0 w 32003"/>
                    <a:gd name="connsiteY4" fmla="*/ 12859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3" h="25050">
                      <a:moveTo>
                        <a:pt x="0" y="12859"/>
                      </a:moveTo>
                      <a:lnTo>
                        <a:pt x="26003" y="0"/>
                      </a:lnTo>
                      <a:lnTo>
                        <a:pt x="32004" y="12192"/>
                      </a:lnTo>
                      <a:lnTo>
                        <a:pt x="6001" y="25051"/>
                      </a:lnTo>
                      <a:lnTo>
                        <a:pt x="0" y="12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3" name="Freeform: Shape 192">
                  <a:extLst>
                    <a:ext uri="{FF2B5EF4-FFF2-40B4-BE49-F238E27FC236}">
                      <a16:creationId xmlns:a16="http://schemas.microsoft.com/office/drawing/2014/main" id="{4C9CBAC3-957A-9080-BC44-6885341C7289}"/>
                    </a:ext>
                  </a:extLst>
                </p:cNvPr>
                <p:cNvSpPr/>
                <p:nvPr/>
              </p:nvSpPr>
              <p:spPr>
                <a:xfrm>
                  <a:off x="5695179" y="3995991"/>
                  <a:ext cx="57664" cy="64547"/>
                </a:xfrm>
                <a:custGeom>
                  <a:avLst/>
                  <a:gdLst>
                    <a:gd name="connsiteX0" fmla="*/ 27154 w 57664"/>
                    <a:gd name="connsiteY0" fmla="*/ 64421 h 64547"/>
                    <a:gd name="connsiteX1" fmla="*/ 13820 w 57664"/>
                    <a:gd name="connsiteY1" fmla="*/ 62992 h 64547"/>
                    <a:gd name="connsiteX2" fmla="*/ 16010 w 57664"/>
                    <a:gd name="connsiteY2" fmla="*/ 50324 h 64547"/>
                    <a:gd name="connsiteX3" fmla="*/ 26869 w 57664"/>
                    <a:gd name="connsiteY3" fmla="*/ 51943 h 64547"/>
                    <a:gd name="connsiteX4" fmla="*/ 36108 w 57664"/>
                    <a:gd name="connsiteY4" fmla="*/ 50038 h 64547"/>
                    <a:gd name="connsiteX5" fmla="*/ 42680 w 57664"/>
                    <a:gd name="connsiteY5" fmla="*/ 45847 h 64547"/>
                    <a:gd name="connsiteX6" fmla="*/ 43442 w 57664"/>
                    <a:gd name="connsiteY6" fmla="*/ 40608 h 64547"/>
                    <a:gd name="connsiteX7" fmla="*/ 40585 w 57664"/>
                    <a:gd name="connsiteY7" fmla="*/ 37751 h 64547"/>
                    <a:gd name="connsiteX8" fmla="*/ 36299 w 57664"/>
                    <a:gd name="connsiteY8" fmla="*/ 37275 h 64547"/>
                    <a:gd name="connsiteX9" fmla="*/ 29726 w 57664"/>
                    <a:gd name="connsiteY9" fmla="*/ 38227 h 64547"/>
                    <a:gd name="connsiteX10" fmla="*/ 26678 w 57664"/>
                    <a:gd name="connsiteY10" fmla="*/ 38703 h 64547"/>
                    <a:gd name="connsiteX11" fmla="*/ 16010 w 57664"/>
                    <a:gd name="connsiteY11" fmla="*/ 39560 h 64547"/>
                    <a:gd name="connsiteX12" fmla="*/ 7724 w 57664"/>
                    <a:gd name="connsiteY12" fmla="*/ 37084 h 64547"/>
                    <a:gd name="connsiteX13" fmla="*/ 1628 w 57664"/>
                    <a:gd name="connsiteY13" fmla="*/ 29369 h 64547"/>
                    <a:gd name="connsiteX14" fmla="*/ 294 w 57664"/>
                    <a:gd name="connsiteY14" fmla="*/ 19272 h 64547"/>
                    <a:gd name="connsiteX15" fmla="*/ 5152 w 57664"/>
                    <a:gd name="connsiteY15" fmla="*/ 10319 h 64547"/>
                    <a:gd name="connsiteX16" fmla="*/ 16010 w 57664"/>
                    <a:gd name="connsiteY16" fmla="*/ 3175 h 64547"/>
                    <a:gd name="connsiteX17" fmla="*/ 28869 w 57664"/>
                    <a:gd name="connsiteY17" fmla="*/ 32 h 64547"/>
                    <a:gd name="connsiteX18" fmla="*/ 40680 w 57664"/>
                    <a:gd name="connsiteY18" fmla="*/ 2032 h 64547"/>
                    <a:gd name="connsiteX19" fmla="*/ 36965 w 57664"/>
                    <a:gd name="connsiteY19" fmla="*/ 13748 h 64547"/>
                    <a:gd name="connsiteX20" fmla="*/ 20773 w 57664"/>
                    <a:gd name="connsiteY20" fmla="*/ 13938 h 64547"/>
                    <a:gd name="connsiteX21" fmla="*/ 14391 w 57664"/>
                    <a:gd name="connsiteY21" fmla="*/ 22511 h 64547"/>
                    <a:gd name="connsiteX22" fmla="*/ 16772 w 57664"/>
                    <a:gd name="connsiteY22" fmla="*/ 24987 h 64547"/>
                    <a:gd name="connsiteX23" fmla="*/ 20392 w 57664"/>
                    <a:gd name="connsiteY23" fmla="*/ 25464 h 64547"/>
                    <a:gd name="connsiteX24" fmla="*/ 26202 w 57664"/>
                    <a:gd name="connsiteY24" fmla="*/ 24606 h 64547"/>
                    <a:gd name="connsiteX25" fmla="*/ 29060 w 57664"/>
                    <a:gd name="connsiteY25" fmla="*/ 24130 h 64547"/>
                    <a:gd name="connsiteX26" fmla="*/ 40585 w 57664"/>
                    <a:gd name="connsiteY26" fmla="*/ 23082 h 64547"/>
                    <a:gd name="connsiteX27" fmla="*/ 49443 w 57664"/>
                    <a:gd name="connsiteY27" fmla="*/ 25559 h 64547"/>
                    <a:gd name="connsiteX28" fmla="*/ 56111 w 57664"/>
                    <a:gd name="connsiteY28" fmla="*/ 33845 h 64547"/>
                    <a:gd name="connsiteX29" fmla="*/ 57349 w 57664"/>
                    <a:gd name="connsiteY29" fmla="*/ 44133 h 64547"/>
                    <a:gd name="connsiteX30" fmla="*/ 52110 w 57664"/>
                    <a:gd name="connsiteY30" fmla="*/ 53467 h 64547"/>
                    <a:gd name="connsiteX31" fmla="*/ 40680 w 57664"/>
                    <a:gd name="connsiteY31" fmla="*/ 60897 h 64547"/>
                    <a:gd name="connsiteX32" fmla="*/ 27059 w 57664"/>
                    <a:gd name="connsiteY32" fmla="*/ 64516 h 6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664" h="64547">
                      <a:moveTo>
                        <a:pt x="27154" y="64421"/>
                      </a:moveTo>
                      <a:cubicBezTo>
                        <a:pt x="22868" y="64802"/>
                        <a:pt x="18392" y="64325"/>
                        <a:pt x="13820" y="62992"/>
                      </a:cubicBezTo>
                      <a:lnTo>
                        <a:pt x="16010" y="50324"/>
                      </a:lnTo>
                      <a:cubicBezTo>
                        <a:pt x="20106" y="51372"/>
                        <a:pt x="23726" y="51848"/>
                        <a:pt x="26869" y="51943"/>
                      </a:cubicBezTo>
                      <a:cubicBezTo>
                        <a:pt x="30012" y="51943"/>
                        <a:pt x="33060" y="51372"/>
                        <a:pt x="36108" y="50038"/>
                      </a:cubicBezTo>
                      <a:cubicBezTo>
                        <a:pt x="39156" y="48705"/>
                        <a:pt x="41347" y="47276"/>
                        <a:pt x="42680" y="45847"/>
                      </a:cubicBezTo>
                      <a:cubicBezTo>
                        <a:pt x="44014" y="44418"/>
                        <a:pt x="44300" y="42608"/>
                        <a:pt x="43442" y="40608"/>
                      </a:cubicBezTo>
                      <a:cubicBezTo>
                        <a:pt x="42776" y="39180"/>
                        <a:pt x="41918" y="38227"/>
                        <a:pt x="40585" y="37751"/>
                      </a:cubicBezTo>
                      <a:cubicBezTo>
                        <a:pt x="39346" y="37275"/>
                        <a:pt x="37918" y="37084"/>
                        <a:pt x="36299" y="37275"/>
                      </a:cubicBezTo>
                      <a:cubicBezTo>
                        <a:pt x="34679" y="37465"/>
                        <a:pt x="32488" y="37751"/>
                        <a:pt x="29726" y="38227"/>
                      </a:cubicBezTo>
                      <a:lnTo>
                        <a:pt x="26678" y="38703"/>
                      </a:lnTo>
                      <a:cubicBezTo>
                        <a:pt x="22583" y="39370"/>
                        <a:pt x="18963" y="39656"/>
                        <a:pt x="16010" y="39560"/>
                      </a:cubicBezTo>
                      <a:cubicBezTo>
                        <a:pt x="13058" y="39465"/>
                        <a:pt x="10295" y="38608"/>
                        <a:pt x="7724" y="37084"/>
                      </a:cubicBezTo>
                      <a:cubicBezTo>
                        <a:pt x="5152" y="35560"/>
                        <a:pt x="3152" y="32988"/>
                        <a:pt x="1628" y="29369"/>
                      </a:cubicBezTo>
                      <a:cubicBezTo>
                        <a:pt x="103" y="25844"/>
                        <a:pt x="-373" y="22511"/>
                        <a:pt x="294" y="19272"/>
                      </a:cubicBezTo>
                      <a:cubicBezTo>
                        <a:pt x="866" y="16034"/>
                        <a:pt x="2485" y="13081"/>
                        <a:pt x="5152" y="10319"/>
                      </a:cubicBezTo>
                      <a:cubicBezTo>
                        <a:pt x="7819" y="7557"/>
                        <a:pt x="11438" y="5175"/>
                        <a:pt x="16010" y="3175"/>
                      </a:cubicBezTo>
                      <a:cubicBezTo>
                        <a:pt x="20392" y="1270"/>
                        <a:pt x="24678" y="222"/>
                        <a:pt x="28869" y="32"/>
                      </a:cubicBezTo>
                      <a:cubicBezTo>
                        <a:pt x="33060" y="-159"/>
                        <a:pt x="36965" y="508"/>
                        <a:pt x="40680" y="2032"/>
                      </a:cubicBezTo>
                      <a:lnTo>
                        <a:pt x="36965" y="13748"/>
                      </a:lnTo>
                      <a:cubicBezTo>
                        <a:pt x="31345" y="11557"/>
                        <a:pt x="25916" y="11652"/>
                        <a:pt x="20773" y="13938"/>
                      </a:cubicBezTo>
                      <a:cubicBezTo>
                        <a:pt x="15153" y="16415"/>
                        <a:pt x="12962" y="19272"/>
                        <a:pt x="14391" y="22511"/>
                      </a:cubicBezTo>
                      <a:cubicBezTo>
                        <a:pt x="14962" y="23749"/>
                        <a:pt x="15725" y="24606"/>
                        <a:pt x="16772" y="24987"/>
                      </a:cubicBezTo>
                      <a:cubicBezTo>
                        <a:pt x="17820" y="25368"/>
                        <a:pt x="19058" y="25559"/>
                        <a:pt x="20392" y="25464"/>
                      </a:cubicBezTo>
                      <a:cubicBezTo>
                        <a:pt x="21725" y="25368"/>
                        <a:pt x="23726" y="25083"/>
                        <a:pt x="26202" y="24606"/>
                      </a:cubicBezTo>
                      <a:lnTo>
                        <a:pt x="29060" y="24130"/>
                      </a:lnTo>
                      <a:cubicBezTo>
                        <a:pt x="33632" y="23368"/>
                        <a:pt x="37442" y="22987"/>
                        <a:pt x="40585" y="23082"/>
                      </a:cubicBezTo>
                      <a:cubicBezTo>
                        <a:pt x="43728" y="23082"/>
                        <a:pt x="46681" y="23940"/>
                        <a:pt x="49443" y="25559"/>
                      </a:cubicBezTo>
                      <a:cubicBezTo>
                        <a:pt x="52205" y="27178"/>
                        <a:pt x="54396" y="29940"/>
                        <a:pt x="56111" y="33845"/>
                      </a:cubicBezTo>
                      <a:cubicBezTo>
                        <a:pt x="57635" y="37370"/>
                        <a:pt x="58016" y="40799"/>
                        <a:pt x="57349" y="44133"/>
                      </a:cubicBezTo>
                      <a:cubicBezTo>
                        <a:pt x="56682" y="47466"/>
                        <a:pt x="54968" y="50609"/>
                        <a:pt x="52110" y="53467"/>
                      </a:cubicBezTo>
                      <a:cubicBezTo>
                        <a:pt x="49253" y="56325"/>
                        <a:pt x="45443" y="58801"/>
                        <a:pt x="40680" y="60897"/>
                      </a:cubicBezTo>
                      <a:cubicBezTo>
                        <a:pt x="35918" y="62992"/>
                        <a:pt x="31345" y="64135"/>
                        <a:pt x="27059" y="64516"/>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4" name="Freeform: Shape 193">
                  <a:extLst>
                    <a:ext uri="{FF2B5EF4-FFF2-40B4-BE49-F238E27FC236}">
                      <a16:creationId xmlns:a16="http://schemas.microsoft.com/office/drawing/2014/main" id="{B7BCE0C7-33F6-5424-8EB8-54F18F826077}"/>
                    </a:ext>
                  </a:extLst>
                </p:cNvPr>
                <p:cNvSpPr/>
                <p:nvPr/>
              </p:nvSpPr>
              <p:spPr>
                <a:xfrm>
                  <a:off x="5747289" y="3971096"/>
                  <a:ext cx="67653" cy="93697"/>
                </a:xfrm>
                <a:custGeom>
                  <a:avLst/>
                  <a:gdLst>
                    <a:gd name="connsiteX0" fmla="*/ 5048 w 67653"/>
                    <a:gd name="connsiteY0" fmla="*/ 27118 h 93697"/>
                    <a:gd name="connsiteX1" fmla="*/ 0 w 67653"/>
                    <a:gd name="connsiteY1" fmla="*/ 14259 h 93697"/>
                    <a:gd name="connsiteX2" fmla="*/ 14383 w 67653"/>
                    <a:gd name="connsiteY2" fmla="*/ 9211 h 93697"/>
                    <a:gd name="connsiteX3" fmla="*/ 16002 w 67653"/>
                    <a:gd name="connsiteY3" fmla="*/ 12354 h 93697"/>
                    <a:gd name="connsiteX4" fmla="*/ 17907 w 67653"/>
                    <a:gd name="connsiteY4" fmla="*/ 17116 h 93697"/>
                    <a:gd name="connsiteX5" fmla="*/ 18097 w 67653"/>
                    <a:gd name="connsiteY5" fmla="*/ 17116 h 93697"/>
                    <a:gd name="connsiteX6" fmla="*/ 32861 w 67653"/>
                    <a:gd name="connsiteY6" fmla="*/ 1305 h 93697"/>
                    <a:gd name="connsiteX7" fmla="*/ 45910 w 67653"/>
                    <a:gd name="connsiteY7" fmla="*/ 924 h 93697"/>
                    <a:gd name="connsiteX8" fmla="*/ 56959 w 67653"/>
                    <a:gd name="connsiteY8" fmla="*/ 8734 h 93697"/>
                    <a:gd name="connsiteX9" fmla="*/ 64865 w 67653"/>
                    <a:gd name="connsiteY9" fmla="*/ 23022 h 93697"/>
                    <a:gd name="connsiteX10" fmla="*/ 67627 w 67653"/>
                    <a:gd name="connsiteY10" fmla="*/ 39500 h 93697"/>
                    <a:gd name="connsiteX11" fmla="*/ 63532 w 67653"/>
                    <a:gd name="connsiteY11" fmla="*/ 52835 h 93697"/>
                    <a:gd name="connsiteX12" fmla="*/ 52483 w 67653"/>
                    <a:gd name="connsiteY12" fmla="*/ 61027 h 93697"/>
                    <a:gd name="connsiteX13" fmla="*/ 42005 w 67653"/>
                    <a:gd name="connsiteY13" fmla="*/ 62360 h 93697"/>
                    <a:gd name="connsiteX14" fmla="*/ 32575 w 67653"/>
                    <a:gd name="connsiteY14" fmla="*/ 57979 h 93697"/>
                    <a:gd name="connsiteX15" fmla="*/ 32290 w 67653"/>
                    <a:gd name="connsiteY15" fmla="*/ 57979 h 93697"/>
                    <a:gd name="connsiteX16" fmla="*/ 33718 w 67653"/>
                    <a:gd name="connsiteY16" fmla="*/ 61503 h 93697"/>
                    <a:gd name="connsiteX17" fmla="*/ 35623 w 67653"/>
                    <a:gd name="connsiteY17" fmla="*/ 66551 h 93697"/>
                    <a:gd name="connsiteX18" fmla="*/ 43339 w 67653"/>
                    <a:gd name="connsiteY18" fmla="*/ 88459 h 93697"/>
                    <a:gd name="connsiteX19" fmla="*/ 28575 w 67653"/>
                    <a:gd name="connsiteY19" fmla="*/ 93697 h 93697"/>
                    <a:gd name="connsiteX20" fmla="*/ 5143 w 67653"/>
                    <a:gd name="connsiteY20" fmla="*/ 27404 h 93697"/>
                    <a:gd name="connsiteX21" fmla="*/ 51054 w 67653"/>
                    <a:gd name="connsiteY21" fmla="*/ 43215 h 93697"/>
                    <a:gd name="connsiteX22" fmla="*/ 49434 w 67653"/>
                    <a:gd name="connsiteY22" fmla="*/ 28451 h 93697"/>
                    <a:gd name="connsiteX23" fmla="*/ 41624 w 67653"/>
                    <a:gd name="connsiteY23" fmla="*/ 16545 h 93697"/>
                    <a:gd name="connsiteX24" fmla="*/ 31528 w 67653"/>
                    <a:gd name="connsiteY24" fmla="*/ 15116 h 93697"/>
                    <a:gd name="connsiteX25" fmla="*/ 25908 w 67653"/>
                    <a:gd name="connsiteY25" fmla="*/ 19022 h 93697"/>
                    <a:gd name="connsiteX26" fmla="*/ 23241 w 67653"/>
                    <a:gd name="connsiteY26" fmla="*/ 26356 h 93697"/>
                    <a:gd name="connsiteX27" fmla="*/ 25146 w 67653"/>
                    <a:gd name="connsiteY27" fmla="*/ 37500 h 93697"/>
                    <a:gd name="connsiteX28" fmla="*/ 30670 w 67653"/>
                    <a:gd name="connsiteY28" fmla="*/ 47215 h 93697"/>
                    <a:gd name="connsiteX29" fmla="*/ 37338 w 67653"/>
                    <a:gd name="connsiteY29" fmla="*/ 51216 h 93697"/>
                    <a:gd name="connsiteX30" fmla="*/ 44005 w 67653"/>
                    <a:gd name="connsiteY30" fmla="*/ 50740 h 93697"/>
                    <a:gd name="connsiteX31" fmla="*/ 51054 w 67653"/>
                    <a:gd name="connsiteY31" fmla="*/ 43215 h 9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653" h="93697">
                      <a:moveTo>
                        <a:pt x="5048" y="27118"/>
                      </a:moveTo>
                      <a:cubicBezTo>
                        <a:pt x="3143" y="21784"/>
                        <a:pt x="1429" y="17497"/>
                        <a:pt x="0" y="14259"/>
                      </a:cubicBezTo>
                      <a:lnTo>
                        <a:pt x="14383" y="9211"/>
                      </a:lnTo>
                      <a:cubicBezTo>
                        <a:pt x="14383" y="9211"/>
                        <a:pt x="15145" y="10544"/>
                        <a:pt x="16002" y="12354"/>
                      </a:cubicBezTo>
                      <a:cubicBezTo>
                        <a:pt x="16764" y="14164"/>
                        <a:pt x="17431" y="15783"/>
                        <a:pt x="17907" y="17116"/>
                      </a:cubicBezTo>
                      <a:lnTo>
                        <a:pt x="18097" y="17116"/>
                      </a:lnTo>
                      <a:cubicBezTo>
                        <a:pt x="19621" y="9497"/>
                        <a:pt x="24574" y="4258"/>
                        <a:pt x="32861" y="1305"/>
                      </a:cubicBezTo>
                      <a:cubicBezTo>
                        <a:pt x="37433" y="-314"/>
                        <a:pt x="41815" y="-410"/>
                        <a:pt x="45910" y="924"/>
                      </a:cubicBezTo>
                      <a:cubicBezTo>
                        <a:pt x="50006" y="2257"/>
                        <a:pt x="53721" y="4924"/>
                        <a:pt x="56959" y="8734"/>
                      </a:cubicBezTo>
                      <a:cubicBezTo>
                        <a:pt x="60198" y="12545"/>
                        <a:pt x="62770" y="17307"/>
                        <a:pt x="64865" y="23022"/>
                      </a:cubicBezTo>
                      <a:cubicBezTo>
                        <a:pt x="66961" y="28832"/>
                        <a:pt x="67818" y="34357"/>
                        <a:pt x="67627" y="39500"/>
                      </a:cubicBezTo>
                      <a:cubicBezTo>
                        <a:pt x="67437" y="44644"/>
                        <a:pt x="66008" y="49121"/>
                        <a:pt x="63532" y="52835"/>
                      </a:cubicBezTo>
                      <a:cubicBezTo>
                        <a:pt x="60960" y="56550"/>
                        <a:pt x="57340" y="59312"/>
                        <a:pt x="52483" y="61027"/>
                      </a:cubicBezTo>
                      <a:cubicBezTo>
                        <a:pt x="48958" y="62265"/>
                        <a:pt x="45434" y="62741"/>
                        <a:pt x="42005" y="62360"/>
                      </a:cubicBezTo>
                      <a:cubicBezTo>
                        <a:pt x="38481" y="61979"/>
                        <a:pt x="35338" y="60550"/>
                        <a:pt x="32575" y="57979"/>
                      </a:cubicBezTo>
                      <a:lnTo>
                        <a:pt x="32290" y="57979"/>
                      </a:lnTo>
                      <a:cubicBezTo>
                        <a:pt x="32290" y="57979"/>
                        <a:pt x="32956" y="59598"/>
                        <a:pt x="33718" y="61503"/>
                      </a:cubicBezTo>
                      <a:cubicBezTo>
                        <a:pt x="34480" y="63408"/>
                        <a:pt x="35147" y="65027"/>
                        <a:pt x="35623" y="66551"/>
                      </a:cubicBezTo>
                      <a:lnTo>
                        <a:pt x="43339" y="88459"/>
                      </a:lnTo>
                      <a:lnTo>
                        <a:pt x="28575" y="93697"/>
                      </a:lnTo>
                      <a:lnTo>
                        <a:pt x="5143" y="27404"/>
                      </a:lnTo>
                      <a:close/>
                      <a:moveTo>
                        <a:pt x="51054" y="43215"/>
                      </a:moveTo>
                      <a:cubicBezTo>
                        <a:pt x="52197" y="39500"/>
                        <a:pt x="51625" y="34547"/>
                        <a:pt x="49434" y="28451"/>
                      </a:cubicBezTo>
                      <a:cubicBezTo>
                        <a:pt x="47434" y="22736"/>
                        <a:pt x="44767" y="18736"/>
                        <a:pt x="41624" y="16545"/>
                      </a:cubicBezTo>
                      <a:cubicBezTo>
                        <a:pt x="38481" y="14354"/>
                        <a:pt x="35052" y="13878"/>
                        <a:pt x="31528" y="15116"/>
                      </a:cubicBezTo>
                      <a:cubicBezTo>
                        <a:pt x="29337" y="15878"/>
                        <a:pt x="27432" y="17212"/>
                        <a:pt x="25908" y="19022"/>
                      </a:cubicBezTo>
                      <a:cubicBezTo>
                        <a:pt x="24384" y="20831"/>
                        <a:pt x="23526" y="23308"/>
                        <a:pt x="23241" y="26356"/>
                      </a:cubicBezTo>
                      <a:cubicBezTo>
                        <a:pt x="22955" y="29499"/>
                        <a:pt x="23622" y="33214"/>
                        <a:pt x="25146" y="37500"/>
                      </a:cubicBezTo>
                      <a:cubicBezTo>
                        <a:pt x="26670" y="41786"/>
                        <a:pt x="28480" y="45025"/>
                        <a:pt x="30670" y="47215"/>
                      </a:cubicBezTo>
                      <a:cubicBezTo>
                        <a:pt x="32766" y="49406"/>
                        <a:pt x="35052" y="50740"/>
                        <a:pt x="37338" y="51216"/>
                      </a:cubicBezTo>
                      <a:cubicBezTo>
                        <a:pt x="39624" y="51692"/>
                        <a:pt x="41815" y="51502"/>
                        <a:pt x="44005" y="50740"/>
                      </a:cubicBezTo>
                      <a:cubicBezTo>
                        <a:pt x="47625" y="49501"/>
                        <a:pt x="50006" y="46930"/>
                        <a:pt x="51054" y="4321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5" name="Freeform: Shape 194">
                  <a:extLst>
                    <a:ext uri="{FF2B5EF4-FFF2-40B4-BE49-F238E27FC236}">
                      <a16:creationId xmlns:a16="http://schemas.microsoft.com/office/drawing/2014/main" id="{EF499F03-8086-0088-31DD-9AF15FE0510C}"/>
                    </a:ext>
                  </a:extLst>
                </p:cNvPr>
                <p:cNvSpPr/>
                <p:nvPr/>
              </p:nvSpPr>
              <p:spPr>
                <a:xfrm>
                  <a:off x="5820292" y="3952360"/>
                  <a:ext cx="59204" cy="62753"/>
                </a:xfrm>
                <a:custGeom>
                  <a:avLst/>
                  <a:gdLst>
                    <a:gd name="connsiteX0" fmla="*/ 15390 w 59204"/>
                    <a:gd name="connsiteY0" fmla="*/ 59570 h 62753"/>
                    <a:gd name="connsiteX1" fmla="*/ 1674 w 59204"/>
                    <a:gd name="connsiteY1" fmla="*/ 38900 h 62753"/>
                    <a:gd name="connsiteX2" fmla="*/ 721 w 59204"/>
                    <a:gd name="connsiteY2" fmla="*/ 20993 h 62753"/>
                    <a:gd name="connsiteX3" fmla="*/ 7865 w 59204"/>
                    <a:gd name="connsiteY3" fmla="*/ 8325 h 62753"/>
                    <a:gd name="connsiteX4" fmla="*/ 20819 w 59204"/>
                    <a:gd name="connsiteY4" fmla="*/ 1276 h 62753"/>
                    <a:gd name="connsiteX5" fmla="*/ 36535 w 59204"/>
                    <a:gd name="connsiteY5" fmla="*/ 1086 h 62753"/>
                    <a:gd name="connsiteX6" fmla="*/ 47775 w 59204"/>
                    <a:gd name="connsiteY6" fmla="*/ 8896 h 62753"/>
                    <a:gd name="connsiteX7" fmla="*/ 54347 w 59204"/>
                    <a:gd name="connsiteY7" fmla="*/ 22327 h 62753"/>
                    <a:gd name="connsiteX8" fmla="*/ 55680 w 59204"/>
                    <a:gd name="connsiteY8" fmla="*/ 28518 h 62753"/>
                    <a:gd name="connsiteX9" fmla="*/ 18628 w 59204"/>
                    <a:gd name="connsiteY9" fmla="*/ 38614 h 62753"/>
                    <a:gd name="connsiteX10" fmla="*/ 24819 w 59204"/>
                    <a:gd name="connsiteY10" fmla="*/ 48521 h 62753"/>
                    <a:gd name="connsiteX11" fmla="*/ 35964 w 59204"/>
                    <a:gd name="connsiteY11" fmla="*/ 49759 h 62753"/>
                    <a:gd name="connsiteX12" fmla="*/ 41298 w 59204"/>
                    <a:gd name="connsiteY12" fmla="*/ 47568 h 62753"/>
                    <a:gd name="connsiteX13" fmla="*/ 45584 w 59204"/>
                    <a:gd name="connsiteY13" fmla="*/ 44234 h 62753"/>
                    <a:gd name="connsiteX14" fmla="*/ 50346 w 59204"/>
                    <a:gd name="connsiteY14" fmla="*/ 38900 h 62753"/>
                    <a:gd name="connsiteX15" fmla="*/ 59205 w 59204"/>
                    <a:gd name="connsiteY15" fmla="*/ 46996 h 62753"/>
                    <a:gd name="connsiteX16" fmla="*/ 50442 w 59204"/>
                    <a:gd name="connsiteY16" fmla="*/ 55759 h 62753"/>
                    <a:gd name="connsiteX17" fmla="*/ 38154 w 59204"/>
                    <a:gd name="connsiteY17" fmla="*/ 61284 h 62753"/>
                    <a:gd name="connsiteX18" fmla="*/ 15199 w 59204"/>
                    <a:gd name="connsiteY18" fmla="*/ 59379 h 62753"/>
                    <a:gd name="connsiteX19" fmla="*/ 38631 w 59204"/>
                    <a:gd name="connsiteY19" fmla="*/ 22041 h 62753"/>
                    <a:gd name="connsiteX20" fmla="*/ 32916 w 59204"/>
                    <a:gd name="connsiteY20" fmla="*/ 13183 h 62753"/>
                    <a:gd name="connsiteX21" fmla="*/ 23867 w 59204"/>
                    <a:gd name="connsiteY21" fmla="*/ 12325 h 62753"/>
                    <a:gd name="connsiteX22" fmla="*/ 16628 w 59204"/>
                    <a:gd name="connsiteY22" fmla="*/ 17659 h 62753"/>
                    <a:gd name="connsiteX23" fmla="*/ 16056 w 59204"/>
                    <a:gd name="connsiteY23" fmla="*/ 28232 h 62753"/>
                    <a:gd name="connsiteX24" fmla="*/ 38631 w 59204"/>
                    <a:gd name="connsiteY24" fmla="*/ 22041 h 6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204" h="62753">
                      <a:moveTo>
                        <a:pt x="15390" y="59570"/>
                      </a:moveTo>
                      <a:cubicBezTo>
                        <a:pt x="9008" y="55855"/>
                        <a:pt x="4436" y="48997"/>
                        <a:pt x="1674" y="38900"/>
                      </a:cubicBezTo>
                      <a:cubicBezTo>
                        <a:pt x="-136" y="32138"/>
                        <a:pt x="-517" y="26232"/>
                        <a:pt x="721" y="20993"/>
                      </a:cubicBezTo>
                      <a:cubicBezTo>
                        <a:pt x="1960" y="15850"/>
                        <a:pt x="4341" y="11563"/>
                        <a:pt x="7865" y="8325"/>
                      </a:cubicBezTo>
                      <a:cubicBezTo>
                        <a:pt x="11389" y="5087"/>
                        <a:pt x="15771" y="2705"/>
                        <a:pt x="20819" y="1276"/>
                      </a:cubicBezTo>
                      <a:cubicBezTo>
                        <a:pt x="26724" y="-343"/>
                        <a:pt x="31963" y="-438"/>
                        <a:pt x="36535" y="1086"/>
                      </a:cubicBezTo>
                      <a:cubicBezTo>
                        <a:pt x="41107" y="2610"/>
                        <a:pt x="44822" y="5182"/>
                        <a:pt x="47775" y="8896"/>
                      </a:cubicBezTo>
                      <a:cubicBezTo>
                        <a:pt x="50727" y="12611"/>
                        <a:pt x="52918" y="17088"/>
                        <a:pt x="54347" y="22327"/>
                      </a:cubicBezTo>
                      <a:cubicBezTo>
                        <a:pt x="54918" y="24327"/>
                        <a:pt x="55395" y="26422"/>
                        <a:pt x="55680" y="28518"/>
                      </a:cubicBezTo>
                      <a:lnTo>
                        <a:pt x="18628" y="38614"/>
                      </a:lnTo>
                      <a:cubicBezTo>
                        <a:pt x="19867" y="43091"/>
                        <a:pt x="21867" y="46425"/>
                        <a:pt x="24819" y="48521"/>
                      </a:cubicBezTo>
                      <a:cubicBezTo>
                        <a:pt x="27772" y="50616"/>
                        <a:pt x="31392" y="50997"/>
                        <a:pt x="35964" y="49759"/>
                      </a:cubicBezTo>
                      <a:cubicBezTo>
                        <a:pt x="37964" y="49187"/>
                        <a:pt x="39774" y="48425"/>
                        <a:pt x="41298" y="47568"/>
                      </a:cubicBezTo>
                      <a:cubicBezTo>
                        <a:pt x="42822" y="46711"/>
                        <a:pt x="44251" y="45568"/>
                        <a:pt x="45584" y="44234"/>
                      </a:cubicBezTo>
                      <a:cubicBezTo>
                        <a:pt x="46918" y="42901"/>
                        <a:pt x="48537" y="41186"/>
                        <a:pt x="50346" y="38900"/>
                      </a:cubicBezTo>
                      <a:lnTo>
                        <a:pt x="59205" y="46996"/>
                      </a:lnTo>
                      <a:cubicBezTo>
                        <a:pt x="56538" y="50521"/>
                        <a:pt x="53585" y="53473"/>
                        <a:pt x="50442" y="55759"/>
                      </a:cubicBezTo>
                      <a:cubicBezTo>
                        <a:pt x="47298" y="58141"/>
                        <a:pt x="43298" y="59950"/>
                        <a:pt x="38154" y="61284"/>
                      </a:cubicBezTo>
                      <a:cubicBezTo>
                        <a:pt x="29201" y="63761"/>
                        <a:pt x="21581" y="63094"/>
                        <a:pt x="15199" y="59379"/>
                      </a:cubicBezTo>
                      <a:close/>
                      <a:moveTo>
                        <a:pt x="38631" y="22041"/>
                      </a:moveTo>
                      <a:cubicBezTo>
                        <a:pt x="37297" y="17659"/>
                        <a:pt x="35392" y="14802"/>
                        <a:pt x="32916" y="13183"/>
                      </a:cubicBezTo>
                      <a:cubicBezTo>
                        <a:pt x="30439" y="11659"/>
                        <a:pt x="27391" y="11278"/>
                        <a:pt x="23867" y="12325"/>
                      </a:cubicBezTo>
                      <a:cubicBezTo>
                        <a:pt x="20533" y="13278"/>
                        <a:pt x="18057" y="14992"/>
                        <a:pt x="16628" y="17659"/>
                      </a:cubicBezTo>
                      <a:cubicBezTo>
                        <a:pt x="15199" y="20326"/>
                        <a:pt x="15009" y="23851"/>
                        <a:pt x="16056" y="28232"/>
                      </a:cubicBezTo>
                      <a:lnTo>
                        <a:pt x="38631" y="22041"/>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6" name="Freeform: Shape 195">
                  <a:extLst>
                    <a:ext uri="{FF2B5EF4-FFF2-40B4-BE49-F238E27FC236}">
                      <a16:creationId xmlns:a16="http://schemas.microsoft.com/office/drawing/2014/main" id="{B821AC60-1478-BB92-DAB3-10E415FFDF68}"/>
                    </a:ext>
                  </a:extLst>
                </p:cNvPr>
                <p:cNvSpPr/>
                <p:nvPr/>
              </p:nvSpPr>
              <p:spPr>
                <a:xfrm>
                  <a:off x="5883220" y="3937512"/>
                  <a:ext cx="57998" cy="62839"/>
                </a:xfrm>
                <a:custGeom>
                  <a:avLst/>
                  <a:gdLst>
                    <a:gd name="connsiteX0" fmla="*/ 19612 w 57998"/>
                    <a:gd name="connsiteY0" fmla="*/ 61558 h 62839"/>
                    <a:gd name="connsiteX1" fmla="*/ 7516 w 57998"/>
                    <a:gd name="connsiteY1" fmla="*/ 52986 h 62839"/>
                    <a:gd name="connsiteX2" fmla="*/ 943 w 57998"/>
                    <a:gd name="connsiteY2" fmla="*/ 37746 h 62839"/>
                    <a:gd name="connsiteX3" fmla="*/ 1134 w 57998"/>
                    <a:gd name="connsiteY3" fmla="*/ 20220 h 62839"/>
                    <a:gd name="connsiteX4" fmla="*/ 9230 w 57998"/>
                    <a:gd name="connsiteY4" fmla="*/ 7552 h 62839"/>
                    <a:gd name="connsiteX5" fmla="*/ 24280 w 57998"/>
                    <a:gd name="connsiteY5" fmla="*/ 694 h 62839"/>
                    <a:gd name="connsiteX6" fmla="*/ 49616 w 57998"/>
                    <a:gd name="connsiteY6" fmla="*/ 8504 h 62839"/>
                    <a:gd name="connsiteX7" fmla="*/ 40377 w 57998"/>
                    <a:gd name="connsiteY7" fmla="*/ 17934 h 62839"/>
                    <a:gd name="connsiteX8" fmla="*/ 34090 w 57998"/>
                    <a:gd name="connsiteY8" fmla="*/ 13362 h 62839"/>
                    <a:gd name="connsiteX9" fmla="*/ 26756 w 57998"/>
                    <a:gd name="connsiteY9" fmla="*/ 12791 h 62839"/>
                    <a:gd name="connsiteX10" fmla="*/ 17612 w 57998"/>
                    <a:gd name="connsiteY10" fmla="*/ 19553 h 62839"/>
                    <a:gd name="connsiteX11" fmla="*/ 16850 w 57998"/>
                    <a:gd name="connsiteY11" fmla="*/ 33745 h 62839"/>
                    <a:gd name="connsiteX12" fmla="*/ 23232 w 57998"/>
                    <a:gd name="connsiteY12" fmla="*/ 46890 h 62839"/>
                    <a:gd name="connsiteX13" fmla="*/ 34281 w 57998"/>
                    <a:gd name="connsiteY13" fmla="*/ 49652 h 62839"/>
                    <a:gd name="connsiteX14" fmla="*/ 41425 w 57998"/>
                    <a:gd name="connsiteY14" fmla="*/ 46128 h 62839"/>
                    <a:gd name="connsiteX15" fmla="*/ 47044 w 57998"/>
                    <a:gd name="connsiteY15" fmla="*/ 39079 h 62839"/>
                    <a:gd name="connsiteX16" fmla="*/ 57998 w 57998"/>
                    <a:gd name="connsiteY16" fmla="*/ 46033 h 62839"/>
                    <a:gd name="connsiteX17" fmla="*/ 49330 w 57998"/>
                    <a:gd name="connsiteY17" fmla="*/ 56320 h 62839"/>
                    <a:gd name="connsiteX18" fmla="*/ 36091 w 57998"/>
                    <a:gd name="connsiteY18" fmla="*/ 62035 h 62839"/>
                    <a:gd name="connsiteX19" fmla="*/ 19422 w 57998"/>
                    <a:gd name="connsiteY19" fmla="*/ 61463 h 6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998" h="62839">
                      <a:moveTo>
                        <a:pt x="19612" y="61558"/>
                      </a:moveTo>
                      <a:cubicBezTo>
                        <a:pt x="14755" y="59939"/>
                        <a:pt x="10659" y="57082"/>
                        <a:pt x="7516" y="52986"/>
                      </a:cubicBezTo>
                      <a:cubicBezTo>
                        <a:pt x="4372" y="48890"/>
                        <a:pt x="2182" y="43747"/>
                        <a:pt x="943" y="37746"/>
                      </a:cubicBezTo>
                      <a:cubicBezTo>
                        <a:pt x="-390" y="31174"/>
                        <a:pt x="-295" y="25363"/>
                        <a:pt x="1134" y="20220"/>
                      </a:cubicBezTo>
                      <a:cubicBezTo>
                        <a:pt x="2563" y="15076"/>
                        <a:pt x="5325" y="10885"/>
                        <a:pt x="9230" y="7552"/>
                      </a:cubicBezTo>
                      <a:cubicBezTo>
                        <a:pt x="13230" y="4218"/>
                        <a:pt x="18184" y="1932"/>
                        <a:pt x="24280" y="694"/>
                      </a:cubicBezTo>
                      <a:cubicBezTo>
                        <a:pt x="34376" y="-1402"/>
                        <a:pt x="42853" y="1265"/>
                        <a:pt x="49616" y="8504"/>
                      </a:cubicBezTo>
                      <a:lnTo>
                        <a:pt x="40377" y="17934"/>
                      </a:lnTo>
                      <a:cubicBezTo>
                        <a:pt x="38281" y="15838"/>
                        <a:pt x="36186" y="14315"/>
                        <a:pt x="34090" y="13362"/>
                      </a:cubicBezTo>
                      <a:cubicBezTo>
                        <a:pt x="31995" y="12409"/>
                        <a:pt x="29518" y="12219"/>
                        <a:pt x="26756" y="12791"/>
                      </a:cubicBezTo>
                      <a:cubicBezTo>
                        <a:pt x="22375" y="13648"/>
                        <a:pt x="19327" y="15934"/>
                        <a:pt x="17612" y="19553"/>
                      </a:cubicBezTo>
                      <a:cubicBezTo>
                        <a:pt x="15897" y="23173"/>
                        <a:pt x="15707" y="27840"/>
                        <a:pt x="16850" y="33745"/>
                      </a:cubicBezTo>
                      <a:cubicBezTo>
                        <a:pt x="18088" y="39841"/>
                        <a:pt x="20184" y="44223"/>
                        <a:pt x="23232" y="46890"/>
                      </a:cubicBezTo>
                      <a:cubicBezTo>
                        <a:pt x="26280" y="49557"/>
                        <a:pt x="29995" y="50509"/>
                        <a:pt x="34281" y="49652"/>
                      </a:cubicBezTo>
                      <a:cubicBezTo>
                        <a:pt x="37234" y="49081"/>
                        <a:pt x="39615" y="47842"/>
                        <a:pt x="41425" y="46128"/>
                      </a:cubicBezTo>
                      <a:cubicBezTo>
                        <a:pt x="43330" y="44318"/>
                        <a:pt x="45139" y="42032"/>
                        <a:pt x="47044" y="39079"/>
                      </a:cubicBezTo>
                      <a:lnTo>
                        <a:pt x="57998" y="46033"/>
                      </a:lnTo>
                      <a:cubicBezTo>
                        <a:pt x="55903" y="50128"/>
                        <a:pt x="52950" y="53557"/>
                        <a:pt x="49330" y="56320"/>
                      </a:cubicBezTo>
                      <a:cubicBezTo>
                        <a:pt x="45711" y="59082"/>
                        <a:pt x="41329" y="60987"/>
                        <a:pt x="36091" y="62035"/>
                      </a:cubicBezTo>
                      <a:cubicBezTo>
                        <a:pt x="29899" y="63273"/>
                        <a:pt x="24280" y="63082"/>
                        <a:pt x="19422" y="6146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7" name="Freeform: Shape 196">
                  <a:extLst>
                    <a:ext uri="{FF2B5EF4-FFF2-40B4-BE49-F238E27FC236}">
                      <a16:creationId xmlns:a16="http://schemas.microsoft.com/office/drawing/2014/main" id="{D23E06DB-D780-E52C-A55E-80605D2DBD55}"/>
                    </a:ext>
                  </a:extLst>
                </p:cNvPr>
                <p:cNvSpPr/>
                <p:nvPr/>
              </p:nvSpPr>
              <p:spPr>
                <a:xfrm>
                  <a:off x="5938983" y="3906254"/>
                  <a:ext cx="28048" cy="86340"/>
                </a:xfrm>
                <a:custGeom>
                  <a:avLst/>
                  <a:gdLst>
                    <a:gd name="connsiteX0" fmla="*/ 3379 w 28048"/>
                    <a:gd name="connsiteY0" fmla="*/ 16236 h 86340"/>
                    <a:gd name="connsiteX1" fmla="*/ 140 w 28048"/>
                    <a:gd name="connsiteY1" fmla="*/ 10235 h 86340"/>
                    <a:gd name="connsiteX2" fmla="*/ 1474 w 28048"/>
                    <a:gd name="connsiteY2" fmla="*/ 3473 h 86340"/>
                    <a:gd name="connsiteX3" fmla="*/ 7474 w 28048"/>
                    <a:gd name="connsiteY3" fmla="*/ 139 h 86340"/>
                    <a:gd name="connsiteX4" fmla="*/ 14046 w 28048"/>
                    <a:gd name="connsiteY4" fmla="*/ 1567 h 86340"/>
                    <a:gd name="connsiteX5" fmla="*/ 17285 w 28048"/>
                    <a:gd name="connsiteY5" fmla="*/ 7568 h 86340"/>
                    <a:gd name="connsiteX6" fmla="*/ 15856 w 28048"/>
                    <a:gd name="connsiteY6" fmla="*/ 14236 h 86340"/>
                    <a:gd name="connsiteX7" fmla="*/ 10046 w 28048"/>
                    <a:gd name="connsiteY7" fmla="*/ 17570 h 86340"/>
                    <a:gd name="connsiteX8" fmla="*/ 3283 w 28048"/>
                    <a:gd name="connsiteY8" fmla="*/ 16236 h 86340"/>
                    <a:gd name="connsiteX9" fmla="*/ 3474 w 28048"/>
                    <a:gd name="connsiteY9" fmla="*/ 26714 h 86340"/>
                    <a:gd name="connsiteX10" fmla="*/ 19000 w 28048"/>
                    <a:gd name="connsiteY10" fmla="*/ 24332 h 86340"/>
                    <a:gd name="connsiteX11" fmla="*/ 28048 w 28048"/>
                    <a:gd name="connsiteY11" fmla="*/ 83959 h 86340"/>
                    <a:gd name="connsiteX12" fmla="*/ 12522 w 28048"/>
                    <a:gd name="connsiteY12" fmla="*/ 86340 h 86340"/>
                    <a:gd name="connsiteX13" fmla="*/ 3474 w 28048"/>
                    <a:gd name="connsiteY13" fmla="*/ 26714 h 8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48" h="86340">
                      <a:moveTo>
                        <a:pt x="3379" y="16236"/>
                      </a:moveTo>
                      <a:cubicBezTo>
                        <a:pt x="1569" y="14903"/>
                        <a:pt x="521" y="12902"/>
                        <a:pt x="140" y="10235"/>
                      </a:cubicBezTo>
                      <a:cubicBezTo>
                        <a:pt x="-241" y="7568"/>
                        <a:pt x="140" y="5282"/>
                        <a:pt x="1474" y="3473"/>
                      </a:cubicBezTo>
                      <a:cubicBezTo>
                        <a:pt x="2807" y="1663"/>
                        <a:pt x="4807" y="520"/>
                        <a:pt x="7474" y="139"/>
                      </a:cubicBezTo>
                      <a:cubicBezTo>
                        <a:pt x="10046" y="-242"/>
                        <a:pt x="12237" y="139"/>
                        <a:pt x="14046" y="1567"/>
                      </a:cubicBezTo>
                      <a:cubicBezTo>
                        <a:pt x="15856" y="2996"/>
                        <a:pt x="16904" y="4901"/>
                        <a:pt x="17285" y="7568"/>
                      </a:cubicBezTo>
                      <a:cubicBezTo>
                        <a:pt x="17666" y="10140"/>
                        <a:pt x="17285" y="12426"/>
                        <a:pt x="15856" y="14236"/>
                      </a:cubicBezTo>
                      <a:cubicBezTo>
                        <a:pt x="14428" y="16046"/>
                        <a:pt x="12618" y="17189"/>
                        <a:pt x="10046" y="17570"/>
                      </a:cubicBezTo>
                      <a:cubicBezTo>
                        <a:pt x="7284" y="17950"/>
                        <a:pt x="5093" y="17570"/>
                        <a:pt x="3283" y="16236"/>
                      </a:cubicBezTo>
                      <a:close/>
                      <a:moveTo>
                        <a:pt x="3474" y="26714"/>
                      </a:moveTo>
                      <a:lnTo>
                        <a:pt x="19000" y="24332"/>
                      </a:lnTo>
                      <a:lnTo>
                        <a:pt x="28048" y="83959"/>
                      </a:lnTo>
                      <a:lnTo>
                        <a:pt x="12522" y="86340"/>
                      </a:lnTo>
                      <a:lnTo>
                        <a:pt x="3474" y="26714"/>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8" name="Freeform: Shape 197">
                  <a:extLst>
                    <a:ext uri="{FF2B5EF4-FFF2-40B4-BE49-F238E27FC236}">
                      <a16:creationId xmlns:a16="http://schemas.microsoft.com/office/drawing/2014/main" id="{CA1BBBD8-E83D-ED56-520B-5FDAD72E923E}"/>
                    </a:ext>
                  </a:extLst>
                </p:cNvPr>
                <p:cNvSpPr/>
                <p:nvPr/>
              </p:nvSpPr>
              <p:spPr>
                <a:xfrm>
                  <a:off x="5970079" y="3897945"/>
                  <a:ext cx="65817" cy="89790"/>
                </a:xfrm>
                <a:custGeom>
                  <a:avLst/>
                  <a:gdLst>
                    <a:gd name="connsiteX0" fmla="*/ 9906 w 65817"/>
                    <a:gd name="connsiteY0" fmla="*/ 41309 h 89790"/>
                    <a:gd name="connsiteX1" fmla="*/ 1143 w 65817"/>
                    <a:gd name="connsiteY1" fmla="*/ 42166 h 89790"/>
                    <a:gd name="connsiteX2" fmla="*/ 0 w 65817"/>
                    <a:gd name="connsiteY2" fmla="*/ 30545 h 89790"/>
                    <a:gd name="connsiteX3" fmla="*/ 8763 w 65817"/>
                    <a:gd name="connsiteY3" fmla="*/ 29688 h 89790"/>
                    <a:gd name="connsiteX4" fmla="*/ 8287 w 65817"/>
                    <a:gd name="connsiteY4" fmla="*/ 24545 h 89790"/>
                    <a:gd name="connsiteX5" fmla="*/ 11239 w 65817"/>
                    <a:gd name="connsiteY5" fmla="*/ 11400 h 89790"/>
                    <a:gd name="connsiteX6" fmla="*/ 25146 w 65817"/>
                    <a:gd name="connsiteY6" fmla="*/ 5399 h 89790"/>
                    <a:gd name="connsiteX7" fmla="*/ 34576 w 65817"/>
                    <a:gd name="connsiteY7" fmla="*/ 5399 h 89790"/>
                    <a:gd name="connsiteX8" fmla="*/ 34576 w 65817"/>
                    <a:gd name="connsiteY8" fmla="*/ 16734 h 89790"/>
                    <a:gd name="connsiteX9" fmla="*/ 29146 w 65817"/>
                    <a:gd name="connsiteY9" fmla="*/ 16734 h 89790"/>
                    <a:gd name="connsiteX10" fmla="*/ 24670 w 65817"/>
                    <a:gd name="connsiteY10" fmla="*/ 18925 h 89790"/>
                    <a:gd name="connsiteX11" fmla="*/ 23908 w 65817"/>
                    <a:gd name="connsiteY11" fmla="*/ 24449 h 89790"/>
                    <a:gd name="connsiteX12" fmla="*/ 24289 w 65817"/>
                    <a:gd name="connsiteY12" fmla="*/ 28164 h 89790"/>
                    <a:gd name="connsiteX13" fmla="*/ 36671 w 65817"/>
                    <a:gd name="connsiteY13" fmla="*/ 26926 h 89790"/>
                    <a:gd name="connsiteX14" fmla="*/ 37814 w 65817"/>
                    <a:gd name="connsiteY14" fmla="*/ 38546 h 89790"/>
                    <a:gd name="connsiteX15" fmla="*/ 25432 w 65817"/>
                    <a:gd name="connsiteY15" fmla="*/ 39785 h 89790"/>
                    <a:gd name="connsiteX16" fmla="*/ 30099 w 65817"/>
                    <a:gd name="connsiteY16" fmla="*/ 88267 h 89790"/>
                    <a:gd name="connsiteX17" fmla="*/ 14573 w 65817"/>
                    <a:gd name="connsiteY17" fmla="*/ 89791 h 89790"/>
                    <a:gd name="connsiteX18" fmla="*/ 9906 w 65817"/>
                    <a:gd name="connsiteY18" fmla="*/ 41309 h 89790"/>
                    <a:gd name="connsiteX19" fmla="*/ 44863 w 65817"/>
                    <a:gd name="connsiteY19" fmla="*/ 15782 h 89790"/>
                    <a:gd name="connsiteX20" fmla="*/ 41910 w 65817"/>
                    <a:gd name="connsiteY20" fmla="*/ 9686 h 89790"/>
                    <a:gd name="connsiteX21" fmla="*/ 43624 w 65817"/>
                    <a:gd name="connsiteY21" fmla="*/ 3018 h 89790"/>
                    <a:gd name="connsiteX22" fmla="*/ 49816 w 65817"/>
                    <a:gd name="connsiteY22" fmla="*/ 65 h 89790"/>
                    <a:gd name="connsiteX23" fmla="*/ 56293 w 65817"/>
                    <a:gd name="connsiteY23" fmla="*/ 1780 h 89790"/>
                    <a:gd name="connsiteX24" fmla="*/ 59246 w 65817"/>
                    <a:gd name="connsiteY24" fmla="*/ 7971 h 89790"/>
                    <a:gd name="connsiteX25" fmla="*/ 57531 w 65817"/>
                    <a:gd name="connsiteY25" fmla="*/ 14543 h 89790"/>
                    <a:gd name="connsiteX26" fmla="*/ 51530 w 65817"/>
                    <a:gd name="connsiteY26" fmla="*/ 17496 h 89790"/>
                    <a:gd name="connsiteX27" fmla="*/ 44863 w 65817"/>
                    <a:gd name="connsiteY27" fmla="*/ 15782 h 89790"/>
                    <a:gd name="connsiteX28" fmla="*/ 44387 w 65817"/>
                    <a:gd name="connsiteY28" fmla="*/ 26259 h 89790"/>
                    <a:gd name="connsiteX29" fmla="*/ 60007 w 65817"/>
                    <a:gd name="connsiteY29" fmla="*/ 24735 h 89790"/>
                    <a:gd name="connsiteX30" fmla="*/ 65818 w 65817"/>
                    <a:gd name="connsiteY30" fmla="*/ 84838 h 89790"/>
                    <a:gd name="connsiteX31" fmla="*/ 50197 w 65817"/>
                    <a:gd name="connsiteY31" fmla="*/ 86362 h 89790"/>
                    <a:gd name="connsiteX32" fmla="*/ 44387 w 65817"/>
                    <a:gd name="connsiteY32" fmla="*/ 26354 h 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817" h="89790">
                      <a:moveTo>
                        <a:pt x="9906" y="41309"/>
                      </a:moveTo>
                      <a:lnTo>
                        <a:pt x="1143" y="42166"/>
                      </a:lnTo>
                      <a:lnTo>
                        <a:pt x="0" y="30545"/>
                      </a:lnTo>
                      <a:lnTo>
                        <a:pt x="8763" y="29688"/>
                      </a:lnTo>
                      <a:lnTo>
                        <a:pt x="8287" y="24545"/>
                      </a:lnTo>
                      <a:cubicBezTo>
                        <a:pt x="7811" y="19115"/>
                        <a:pt x="8763" y="14734"/>
                        <a:pt x="11239" y="11400"/>
                      </a:cubicBezTo>
                      <a:cubicBezTo>
                        <a:pt x="13716" y="8066"/>
                        <a:pt x="18383" y="6066"/>
                        <a:pt x="25146" y="5399"/>
                      </a:cubicBezTo>
                      <a:cubicBezTo>
                        <a:pt x="28099" y="5114"/>
                        <a:pt x="31242" y="5114"/>
                        <a:pt x="34576" y="5399"/>
                      </a:cubicBezTo>
                      <a:lnTo>
                        <a:pt x="34576" y="16734"/>
                      </a:lnTo>
                      <a:cubicBezTo>
                        <a:pt x="32956" y="16544"/>
                        <a:pt x="31147" y="16544"/>
                        <a:pt x="29146" y="16734"/>
                      </a:cubicBezTo>
                      <a:cubicBezTo>
                        <a:pt x="26956" y="16925"/>
                        <a:pt x="25527" y="17687"/>
                        <a:pt x="24670" y="18925"/>
                      </a:cubicBezTo>
                      <a:cubicBezTo>
                        <a:pt x="23908" y="20163"/>
                        <a:pt x="23622" y="22068"/>
                        <a:pt x="23908" y="24449"/>
                      </a:cubicBezTo>
                      <a:lnTo>
                        <a:pt x="24289" y="28164"/>
                      </a:lnTo>
                      <a:lnTo>
                        <a:pt x="36671" y="26926"/>
                      </a:lnTo>
                      <a:lnTo>
                        <a:pt x="37814" y="38546"/>
                      </a:lnTo>
                      <a:lnTo>
                        <a:pt x="25432" y="39785"/>
                      </a:lnTo>
                      <a:lnTo>
                        <a:pt x="30099" y="88267"/>
                      </a:lnTo>
                      <a:lnTo>
                        <a:pt x="14573" y="89791"/>
                      </a:lnTo>
                      <a:lnTo>
                        <a:pt x="9906" y="41309"/>
                      </a:lnTo>
                      <a:close/>
                      <a:moveTo>
                        <a:pt x="44863" y="15782"/>
                      </a:moveTo>
                      <a:cubicBezTo>
                        <a:pt x="43148" y="14353"/>
                        <a:pt x="42196" y="12353"/>
                        <a:pt x="41910" y="9686"/>
                      </a:cubicBezTo>
                      <a:cubicBezTo>
                        <a:pt x="41624" y="7019"/>
                        <a:pt x="42196" y="4733"/>
                        <a:pt x="43624" y="3018"/>
                      </a:cubicBezTo>
                      <a:cubicBezTo>
                        <a:pt x="45053" y="1304"/>
                        <a:pt x="47149" y="256"/>
                        <a:pt x="49816" y="65"/>
                      </a:cubicBezTo>
                      <a:cubicBezTo>
                        <a:pt x="52483" y="-220"/>
                        <a:pt x="54578" y="446"/>
                        <a:pt x="56293" y="1780"/>
                      </a:cubicBezTo>
                      <a:cubicBezTo>
                        <a:pt x="58007" y="3209"/>
                        <a:pt x="58960" y="5304"/>
                        <a:pt x="59246" y="7971"/>
                      </a:cubicBezTo>
                      <a:cubicBezTo>
                        <a:pt x="59531" y="10638"/>
                        <a:pt x="58960" y="12734"/>
                        <a:pt x="57531" y="14543"/>
                      </a:cubicBezTo>
                      <a:cubicBezTo>
                        <a:pt x="56102" y="16258"/>
                        <a:pt x="54102" y="17306"/>
                        <a:pt x="51530" y="17496"/>
                      </a:cubicBezTo>
                      <a:cubicBezTo>
                        <a:pt x="48768" y="17782"/>
                        <a:pt x="46577" y="17210"/>
                        <a:pt x="44863" y="15782"/>
                      </a:cubicBezTo>
                      <a:close/>
                      <a:moveTo>
                        <a:pt x="44387" y="26259"/>
                      </a:moveTo>
                      <a:lnTo>
                        <a:pt x="60007" y="24735"/>
                      </a:lnTo>
                      <a:lnTo>
                        <a:pt x="65818" y="84838"/>
                      </a:lnTo>
                      <a:lnTo>
                        <a:pt x="50197" y="86362"/>
                      </a:lnTo>
                      <a:lnTo>
                        <a:pt x="44387" y="26354"/>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9" name="Freeform: Shape 198">
                  <a:extLst>
                    <a:ext uri="{FF2B5EF4-FFF2-40B4-BE49-F238E27FC236}">
                      <a16:creationId xmlns:a16="http://schemas.microsoft.com/office/drawing/2014/main" id="{4F9F1002-A79E-A2F7-7669-AA5211210EBB}"/>
                    </a:ext>
                  </a:extLst>
                </p:cNvPr>
                <p:cNvSpPr/>
                <p:nvPr/>
              </p:nvSpPr>
              <p:spPr>
                <a:xfrm>
                  <a:off x="6046447" y="3919809"/>
                  <a:ext cx="54886" cy="62613"/>
                </a:xfrm>
                <a:custGeom>
                  <a:avLst/>
                  <a:gdLst>
                    <a:gd name="connsiteX0" fmla="*/ 14309 w 54886"/>
                    <a:gd name="connsiteY0" fmla="*/ 59164 h 62613"/>
                    <a:gd name="connsiteX1" fmla="*/ 3927 w 54886"/>
                    <a:gd name="connsiteY1" fmla="*/ 48592 h 62613"/>
                    <a:gd name="connsiteX2" fmla="*/ 22 w 54886"/>
                    <a:gd name="connsiteY2" fmla="*/ 32399 h 62613"/>
                    <a:gd name="connsiteX3" fmla="*/ 3261 w 54886"/>
                    <a:gd name="connsiteY3" fmla="*/ 15254 h 62613"/>
                    <a:gd name="connsiteX4" fmla="*/ 13452 w 54886"/>
                    <a:gd name="connsiteY4" fmla="*/ 4110 h 62613"/>
                    <a:gd name="connsiteX5" fmla="*/ 29454 w 54886"/>
                    <a:gd name="connsiteY5" fmla="*/ 14 h 62613"/>
                    <a:gd name="connsiteX6" fmla="*/ 53076 w 54886"/>
                    <a:gd name="connsiteY6" fmla="*/ 12111 h 62613"/>
                    <a:gd name="connsiteX7" fmla="*/ 42313 w 54886"/>
                    <a:gd name="connsiteY7" fmla="*/ 19826 h 62613"/>
                    <a:gd name="connsiteX8" fmla="*/ 36884 w 54886"/>
                    <a:gd name="connsiteY8" fmla="*/ 14301 h 62613"/>
                    <a:gd name="connsiteX9" fmla="*/ 29740 w 54886"/>
                    <a:gd name="connsiteY9" fmla="*/ 12492 h 62613"/>
                    <a:gd name="connsiteX10" fmla="*/ 19548 w 54886"/>
                    <a:gd name="connsiteY10" fmla="*/ 17540 h 62613"/>
                    <a:gd name="connsiteX11" fmla="*/ 16405 w 54886"/>
                    <a:gd name="connsiteY11" fmla="*/ 31351 h 62613"/>
                    <a:gd name="connsiteX12" fmla="*/ 20406 w 54886"/>
                    <a:gd name="connsiteY12" fmla="*/ 45448 h 62613"/>
                    <a:gd name="connsiteX13" fmla="*/ 30788 w 54886"/>
                    <a:gd name="connsiteY13" fmla="*/ 50020 h 62613"/>
                    <a:gd name="connsiteX14" fmla="*/ 38503 w 54886"/>
                    <a:gd name="connsiteY14" fmla="*/ 47734 h 62613"/>
                    <a:gd name="connsiteX15" fmla="*/ 45266 w 54886"/>
                    <a:gd name="connsiteY15" fmla="*/ 41734 h 62613"/>
                    <a:gd name="connsiteX16" fmla="*/ 54886 w 54886"/>
                    <a:gd name="connsiteY16" fmla="*/ 50496 h 62613"/>
                    <a:gd name="connsiteX17" fmla="*/ 44599 w 54886"/>
                    <a:gd name="connsiteY17" fmla="*/ 59164 h 62613"/>
                    <a:gd name="connsiteX18" fmla="*/ 30597 w 54886"/>
                    <a:gd name="connsiteY18" fmla="*/ 62593 h 62613"/>
                    <a:gd name="connsiteX19" fmla="*/ 14309 w 54886"/>
                    <a:gd name="connsiteY19" fmla="*/ 59164 h 6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886" h="62613">
                      <a:moveTo>
                        <a:pt x="14309" y="59164"/>
                      </a:moveTo>
                      <a:cubicBezTo>
                        <a:pt x="9738" y="56688"/>
                        <a:pt x="6308" y="53163"/>
                        <a:pt x="3927" y="48592"/>
                      </a:cubicBezTo>
                      <a:cubicBezTo>
                        <a:pt x="1546" y="44019"/>
                        <a:pt x="213" y="38590"/>
                        <a:pt x="22" y="32399"/>
                      </a:cubicBezTo>
                      <a:cubicBezTo>
                        <a:pt x="-168" y="25732"/>
                        <a:pt x="879" y="20017"/>
                        <a:pt x="3261" y="15254"/>
                      </a:cubicBezTo>
                      <a:cubicBezTo>
                        <a:pt x="5547" y="10492"/>
                        <a:pt x="8975" y="6777"/>
                        <a:pt x="13452" y="4110"/>
                      </a:cubicBezTo>
                      <a:cubicBezTo>
                        <a:pt x="17929" y="1538"/>
                        <a:pt x="23263" y="109"/>
                        <a:pt x="29454" y="14"/>
                      </a:cubicBezTo>
                      <a:cubicBezTo>
                        <a:pt x="39741" y="-272"/>
                        <a:pt x="47647" y="3824"/>
                        <a:pt x="53076" y="12111"/>
                      </a:cubicBezTo>
                      <a:lnTo>
                        <a:pt x="42313" y="19826"/>
                      </a:lnTo>
                      <a:cubicBezTo>
                        <a:pt x="40599" y="17445"/>
                        <a:pt x="38789" y="15540"/>
                        <a:pt x="36884" y="14301"/>
                      </a:cubicBezTo>
                      <a:cubicBezTo>
                        <a:pt x="34979" y="12968"/>
                        <a:pt x="32598" y="12396"/>
                        <a:pt x="29740" y="12492"/>
                      </a:cubicBezTo>
                      <a:cubicBezTo>
                        <a:pt x="25263" y="12587"/>
                        <a:pt x="21834" y="14301"/>
                        <a:pt x="19548" y="17540"/>
                      </a:cubicBezTo>
                      <a:cubicBezTo>
                        <a:pt x="17262" y="20778"/>
                        <a:pt x="16215" y="25446"/>
                        <a:pt x="16405" y="31351"/>
                      </a:cubicBezTo>
                      <a:cubicBezTo>
                        <a:pt x="16596" y="37543"/>
                        <a:pt x="17929" y="42305"/>
                        <a:pt x="20406" y="45448"/>
                      </a:cubicBezTo>
                      <a:cubicBezTo>
                        <a:pt x="22882" y="48592"/>
                        <a:pt x="26406" y="50211"/>
                        <a:pt x="30788" y="50020"/>
                      </a:cubicBezTo>
                      <a:cubicBezTo>
                        <a:pt x="33740" y="50020"/>
                        <a:pt x="36312" y="49163"/>
                        <a:pt x="38503" y="47734"/>
                      </a:cubicBezTo>
                      <a:cubicBezTo>
                        <a:pt x="40694" y="46306"/>
                        <a:pt x="42884" y="44305"/>
                        <a:pt x="45266" y="41734"/>
                      </a:cubicBezTo>
                      <a:lnTo>
                        <a:pt x="54886" y="50496"/>
                      </a:lnTo>
                      <a:cubicBezTo>
                        <a:pt x="52124" y="54116"/>
                        <a:pt x="48695" y="57069"/>
                        <a:pt x="44599" y="59164"/>
                      </a:cubicBezTo>
                      <a:cubicBezTo>
                        <a:pt x="40503" y="61260"/>
                        <a:pt x="35836" y="62403"/>
                        <a:pt x="30597" y="62593"/>
                      </a:cubicBezTo>
                      <a:cubicBezTo>
                        <a:pt x="24215" y="62784"/>
                        <a:pt x="18786" y="61641"/>
                        <a:pt x="14309" y="5916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0" name="Freeform: Shape 199">
                  <a:extLst>
                    <a:ext uri="{FF2B5EF4-FFF2-40B4-BE49-F238E27FC236}">
                      <a16:creationId xmlns:a16="http://schemas.microsoft.com/office/drawing/2014/main" id="{816AD328-5E4B-FCED-BA37-C4974D6D07A7}"/>
                    </a:ext>
                  </a:extLst>
                </p:cNvPr>
                <p:cNvSpPr/>
                <p:nvPr/>
              </p:nvSpPr>
              <p:spPr>
                <a:xfrm>
                  <a:off x="6137552" y="3922101"/>
                  <a:ext cx="54153" cy="63253"/>
                </a:xfrm>
                <a:custGeom>
                  <a:avLst/>
                  <a:gdLst>
                    <a:gd name="connsiteX0" fmla="*/ 7787 w 54153"/>
                    <a:gd name="connsiteY0" fmla="*/ 58967 h 63253"/>
                    <a:gd name="connsiteX1" fmla="*/ 1691 w 54153"/>
                    <a:gd name="connsiteY1" fmla="*/ 52300 h 63253"/>
                    <a:gd name="connsiteX2" fmla="*/ 72 w 54153"/>
                    <a:gd name="connsiteY2" fmla="*/ 42394 h 63253"/>
                    <a:gd name="connsiteX3" fmla="*/ 7597 w 54153"/>
                    <a:gd name="connsiteY3" fmla="*/ 28297 h 63253"/>
                    <a:gd name="connsiteX4" fmla="*/ 25313 w 54153"/>
                    <a:gd name="connsiteY4" fmla="*/ 24868 h 63253"/>
                    <a:gd name="connsiteX5" fmla="*/ 38267 w 54153"/>
                    <a:gd name="connsiteY5" fmla="*/ 25630 h 63253"/>
                    <a:gd name="connsiteX6" fmla="*/ 38458 w 54153"/>
                    <a:gd name="connsiteY6" fmla="*/ 22772 h 63253"/>
                    <a:gd name="connsiteX7" fmla="*/ 36362 w 54153"/>
                    <a:gd name="connsiteY7" fmla="*/ 14866 h 63253"/>
                    <a:gd name="connsiteX8" fmla="*/ 29218 w 54153"/>
                    <a:gd name="connsiteY8" fmla="*/ 12104 h 63253"/>
                    <a:gd name="connsiteX9" fmla="*/ 12455 w 54153"/>
                    <a:gd name="connsiteY9" fmla="*/ 18200 h 63253"/>
                    <a:gd name="connsiteX10" fmla="*/ 5787 w 54153"/>
                    <a:gd name="connsiteY10" fmla="*/ 7913 h 63253"/>
                    <a:gd name="connsiteX11" fmla="*/ 30933 w 54153"/>
                    <a:gd name="connsiteY11" fmla="*/ 103 h 63253"/>
                    <a:gd name="connsiteX12" fmla="*/ 48745 w 54153"/>
                    <a:gd name="connsiteY12" fmla="*/ 6961 h 63253"/>
                    <a:gd name="connsiteX13" fmla="*/ 54079 w 54153"/>
                    <a:gd name="connsiteY13" fmla="*/ 23439 h 63253"/>
                    <a:gd name="connsiteX14" fmla="*/ 52459 w 54153"/>
                    <a:gd name="connsiteY14" fmla="*/ 45442 h 63253"/>
                    <a:gd name="connsiteX15" fmla="*/ 51602 w 54153"/>
                    <a:gd name="connsiteY15" fmla="*/ 63254 h 63253"/>
                    <a:gd name="connsiteX16" fmla="*/ 36839 w 54153"/>
                    <a:gd name="connsiteY16" fmla="*/ 62206 h 63253"/>
                    <a:gd name="connsiteX17" fmla="*/ 37029 w 54153"/>
                    <a:gd name="connsiteY17" fmla="*/ 53729 h 63253"/>
                    <a:gd name="connsiteX18" fmla="*/ 36648 w 54153"/>
                    <a:gd name="connsiteY18" fmla="*/ 53729 h 63253"/>
                    <a:gd name="connsiteX19" fmla="*/ 28456 w 54153"/>
                    <a:gd name="connsiteY19" fmla="*/ 60206 h 63253"/>
                    <a:gd name="connsiteX20" fmla="*/ 17217 w 54153"/>
                    <a:gd name="connsiteY20" fmla="*/ 61920 h 63253"/>
                    <a:gd name="connsiteX21" fmla="*/ 7597 w 54153"/>
                    <a:gd name="connsiteY21" fmla="*/ 59063 h 63253"/>
                    <a:gd name="connsiteX22" fmla="*/ 30171 w 54153"/>
                    <a:gd name="connsiteY22" fmla="*/ 48966 h 63253"/>
                    <a:gd name="connsiteX23" fmla="*/ 35219 w 54153"/>
                    <a:gd name="connsiteY23" fmla="*/ 44489 h 63253"/>
                    <a:gd name="connsiteX24" fmla="*/ 37315 w 54153"/>
                    <a:gd name="connsiteY24" fmla="*/ 38298 h 63253"/>
                    <a:gd name="connsiteX25" fmla="*/ 37505 w 54153"/>
                    <a:gd name="connsiteY25" fmla="*/ 35250 h 63253"/>
                    <a:gd name="connsiteX26" fmla="*/ 29409 w 54153"/>
                    <a:gd name="connsiteY26" fmla="*/ 34774 h 63253"/>
                    <a:gd name="connsiteX27" fmla="*/ 22646 w 54153"/>
                    <a:gd name="connsiteY27" fmla="*/ 35060 h 63253"/>
                    <a:gd name="connsiteX28" fmla="*/ 18265 w 54153"/>
                    <a:gd name="connsiteY28" fmla="*/ 37060 h 63253"/>
                    <a:gd name="connsiteX29" fmla="*/ 16264 w 54153"/>
                    <a:gd name="connsiteY29" fmla="*/ 42203 h 63253"/>
                    <a:gd name="connsiteX30" fmla="*/ 17884 w 54153"/>
                    <a:gd name="connsiteY30" fmla="*/ 47918 h 63253"/>
                    <a:gd name="connsiteX31" fmla="*/ 23027 w 54153"/>
                    <a:gd name="connsiteY31" fmla="*/ 50204 h 63253"/>
                    <a:gd name="connsiteX32" fmla="*/ 30076 w 54153"/>
                    <a:gd name="connsiteY32" fmla="*/ 48871 h 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153" h="63253">
                      <a:moveTo>
                        <a:pt x="7787" y="58967"/>
                      </a:moveTo>
                      <a:cubicBezTo>
                        <a:pt x="5120" y="57348"/>
                        <a:pt x="3025" y="55157"/>
                        <a:pt x="1691" y="52300"/>
                      </a:cubicBezTo>
                      <a:cubicBezTo>
                        <a:pt x="358" y="49442"/>
                        <a:pt x="-214" y="46108"/>
                        <a:pt x="72" y="42394"/>
                      </a:cubicBezTo>
                      <a:cubicBezTo>
                        <a:pt x="548" y="35726"/>
                        <a:pt x="3120" y="31059"/>
                        <a:pt x="7597" y="28297"/>
                      </a:cubicBezTo>
                      <a:cubicBezTo>
                        <a:pt x="12169" y="25630"/>
                        <a:pt x="18074" y="24391"/>
                        <a:pt x="25313" y="24868"/>
                      </a:cubicBezTo>
                      <a:lnTo>
                        <a:pt x="38267" y="25630"/>
                      </a:lnTo>
                      <a:lnTo>
                        <a:pt x="38458" y="22772"/>
                      </a:lnTo>
                      <a:cubicBezTo>
                        <a:pt x="38743" y="19058"/>
                        <a:pt x="38077" y="16486"/>
                        <a:pt x="36362" y="14866"/>
                      </a:cubicBezTo>
                      <a:cubicBezTo>
                        <a:pt x="34648" y="13247"/>
                        <a:pt x="32362" y="12390"/>
                        <a:pt x="29218" y="12104"/>
                      </a:cubicBezTo>
                      <a:cubicBezTo>
                        <a:pt x="23884" y="11723"/>
                        <a:pt x="18360" y="13724"/>
                        <a:pt x="12455" y="18200"/>
                      </a:cubicBezTo>
                      <a:lnTo>
                        <a:pt x="5787" y="7913"/>
                      </a:lnTo>
                      <a:cubicBezTo>
                        <a:pt x="13407" y="2008"/>
                        <a:pt x="21884" y="-564"/>
                        <a:pt x="30933" y="103"/>
                      </a:cubicBezTo>
                      <a:cubicBezTo>
                        <a:pt x="38743" y="674"/>
                        <a:pt x="44744" y="2960"/>
                        <a:pt x="48745" y="6961"/>
                      </a:cubicBezTo>
                      <a:cubicBezTo>
                        <a:pt x="52745" y="10962"/>
                        <a:pt x="54555" y="16486"/>
                        <a:pt x="54079" y="23439"/>
                      </a:cubicBezTo>
                      <a:lnTo>
                        <a:pt x="52459" y="45442"/>
                      </a:lnTo>
                      <a:cubicBezTo>
                        <a:pt x="51983" y="52014"/>
                        <a:pt x="51698" y="58015"/>
                        <a:pt x="51602" y="63254"/>
                      </a:cubicBezTo>
                      <a:lnTo>
                        <a:pt x="36839" y="62206"/>
                      </a:lnTo>
                      <a:cubicBezTo>
                        <a:pt x="36839" y="59539"/>
                        <a:pt x="36839" y="56681"/>
                        <a:pt x="37029" y="53729"/>
                      </a:cubicBezTo>
                      <a:lnTo>
                        <a:pt x="36648" y="53729"/>
                      </a:lnTo>
                      <a:cubicBezTo>
                        <a:pt x="34457" y="56681"/>
                        <a:pt x="31695" y="58777"/>
                        <a:pt x="28456" y="60206"/>
                      </a:cubicBezTo>
                      <a:cubicBezTo>
                        <a:pt x="25218" y="61634"/>
                        <a:pt x="21503" y="62206"/>
                        <a:pt x="17217" y="61920"/>
                      </a:cubicBezTo>
                      <a:cubicBezTo>
                        <a:pt x="13502" y="61634"/>
                        <a:pt x="10264" y="60682"/>
                        <a:pt x="7597" y="59063"/>
                      </a:cubicBezTo>
                      <a:close/>
                      <a:moveTo>
                        <a:pt x="30171" y="48966"/>
                      </a:moveTo>
                      <a:cubicBezTo>
                        <a:pt x="32266" y="47918"/>
                        <a:pt x="33981" y="46395"/>
                        <a:pt x="35219" y="44489"/>
                      </a:cubicBezTo>
                      <a:cubicBezTo>
                        <a:pt x="36457" y="42584"/>
                        <a:pt x="37219" y="40489"/>
                        <a:pt x="37315" y="38298"/>
                      </a:cubicBezTo>
                      <a:lnTo>
                        <a:pt x="37505" y="35250"/>
                      </a:lnTo>
                      <a:lnTo>
                        <a:pt x="29409" y="34774"/>
                      </a:lnTo>
                      <a:cubicBezTo>
                        <a:pt x="26647" y="34774"/>
                        <a:pt x="24361" y="34774"/>
                        <a:pt x="22646" y="35060"/>
                      </a:cubicBezTo>
                      <a:cubicBezTo>
                        <a:pt x="20932" y="35345"/>
                        <a:pt x="19503" y="36012"/>
                        <a:pt x="18265" y="37060"/>
                      </a:cubicBezTo>
                      <a:cubicBezTo>
                        <a:pt x="17122" y="38108"/>
                        <a:pt x="16455" y="39822"/>
                        <a:pt x="16264" y="42203"/>
                      </a:cubicBezTo>
                      <a:cubicBezTo>
                        <a:pt x="16074" y="44680"/>
                        <a:pt x="16645" y="46585"/>
                        <a:pt x="17884" y="47918"/>
                      </a:cubicBezTo>
                      <a:cubicBezTo>
                        <a:pt x="19122" y="49252"/>
                        <a:pt x="20836" y="50109"/>
                        <a:pt x="23027" y="50204"/>
                      </a:cubicBezTo>
                      <a:cubicBezTo>
                        <a:pt x="25599" y="50395"/>
                        <a:pt x="27885" y="49919"/>
                        <a:pt x="30076" y="48871"/>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1" name="Freeform: Shape 200">
                  <a:extLst>
                    <a:ext uri="{FF2B5EF4-FFF2-40B4-BE49-F238E27FC236}">
                      <a16:creationId xmlns:a16="http://schemas.microsoft.com/office/drawing/2014/main" id="{38F3EEFE-E7C3-D301-64F7-84260CAE9297}"/>
                    </a:ext>
                  </a:extLst>
                </p:cNvPr>
                <p:cNvSpPr/>
                <p:nvPr/>
              </p:nvSpPr>
              <p:spPr>
                <a:xfrm>
                  <a:off x="6202489" y="3926871"/>
                  <a:ext cx="60160" cy="67627"/>
                </a:xfrm>
                <a:custGeom>
                  <a:avLst/>
                  <a:gdLst>
                    <a:gd name="connsiteX0" fmla="*/ 6858 w 60160"/>
                    <a:gd name="connsiteY0" fmla="*/ 13430 h 67627"/>
                    <a:gd name="connsiteX1" fmla="*/ 7811 w 60160"/>
                    <a:gd name="connsiteY1" fmla="*/ 5525 h 67627"/>
                    <a:gd name="connsiteX2" fmla="*/ 8287 w 60160"/>
                    <a:gd name="connsiteY2" fmla="*/ 0 h 67627"/>
                    <a:gd name="connsiteX3" fmla="*/ 23051 w 60160"/>
                    <a:gd name="connsiteY3" fmla="*/ 2096 h 67627"/>
                    <a:gd name="connsiteX4" fmla="*/ 22860 w 60160"/>
                    <a:gd name="connsiteY4" fmla="*/ 7049 h 67627"/>
                    <a:gd name="connsiteX5" fmla="*/ 22288 w 60160"/>
                    <a:gd name="connsiteY5" fmla="*/ 12954 h 67627"/>
                    <a:gd name="connsiteX6" fmla="*/ 22479 w 60160"/>
                    <a:gd name="connsiteY6" fmla="*/ 12954 h 67627"/>
                    <a:gd name="connsiteX7" fmla="*/ 31718 w 60160"/>
                    <a:gd name="connsiteY7" fmla="*/ 5048 h 67627"/>
                    <a:gd name="connsiteX8" fmla="*/ 43434 w 60160"/>
                    <a:gd name="connsiteY8" fmla="*/ 3715 h 67627"/>
                    <a:gd name="connsiteX9" fmla="*/ 57436 w 60160"/>
                    <a:gd name="connsiteY9" fmla="*/ 12192 h 67627"/>
                    <a:gd name="connsiteX10" fmla="*/ 59722 w 60160"/>
                    <a:gd name="connsiteY10" fmla="*/ 29718 h 67627"/>
                    <a:gd name="connsiteX11" fmla="*/ 54197 w 60160"/>
                    <a:gd name="connsiteY11" fmla="*/ 67628 h 67627"/>
                    <a:gd name="connsiteX12" fmla="*/ 38767 w 60160"/>
                    <a:gd name="connsiteY12" fmla="*/ 65342 h 67627"/>
                    <a:gd name="connsiteX13" fmla="*/ 43625 w 60160"/>
                    <a:gd name="connsiteY13" fmla="*/ 31909 h 67627"/>
                    <a:gd name="connsiteX14" fmla="*/ 42863 w 60160"/>
                    <a:gd name="connsiteY14" fmla="*/ 21146 h 67627"/>
                    <a:gd name="connsiteX15" fmla="*/ 35624 w 60160"/>
                    <a:gd name="connsiteY15" fmla="*/ 16288 h 67627"/>
                    <a:gd name="connsiteX16" fmla="*/ 28575 w 60160"/>
                    <a:gd name="connsiteY16" fmla="*/ 17240 h 67627"/>
                    <a:gd name="connsiteX17" fmla="*/ 23051 w 60160"/>
                    <a:gd name="connsiteY17" fmla="*/ 22098 h 67627"/>
                    <a:gd name="connsiteX18" fmla="*/ 20193 w 60160"/>
                    <a:gd name="connsiteY18" fmla="*/ 29909 h 67627"/>
                    <a:gd name="connsiteX19" fmla="*/ 15526 w 60160"/>
                    <a:gd name="connsiteY19" fmla="*/ 61913 h 67627"/>
                    <a:gd name="connsiteX20" fmla="*/ 0 w 60160"/>
                    <a:gd name="connsiteY20" fmla="*/ 59627 h 67627"/>
                    <a:gd name="connsiteX21" fmla="*/ 6763 w 60160"/>
                    <a:gd name="connsiteY21" fmla="*/ 1324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160" h="67627">
                      <a:moveTo>
                        <a:pt x="6858" y="13430"/>
                      </a:moveTo>
                      <a:cubicBezTo>
                        <a:pt x="7239" y="10859"/>
                        <a:pt x="7525" y="8287"/>
                        <a:pt x="7811" y="5525"/>
                      </a:cubicBezTo>
                      <a:cubicBezTo>
                        <a:pt x="8096" y="2858"/>
                        <a:pt x="8287" y="953"/>
                        <a:pt x="8287" y="0"/>
                      </a:cubicBezTo>
                      <a:lnTo>
                        <a:pt x="23051" y="2096"/>
                      </a:lnTo>
                      <a:cubicBezTo>
                        <a:pt x="23051" y="2953"/>
                        <a:pt x="23051" y="4572"/>
                        <a:pt x="22860" y="7049"/>
                      </a:cubicBezTo>
                      <a:cubicBezTo>
                        <a:pt x="22670" y="9525"/>
                        <a:pt x="22479" y="11430"/>
                        <a:pt x="22288" y="12954"/>
                      </a:cubicBezTo>
                      <a:lnTo>
                        <a:pt x="22479" y="12954"/>
                      </a:lnTo>
                      <a:cubicBezTo>
                        <a:pt x="25146" y="9239"/>
                        <a:pt x="28289" y="6572"/>
                        <a:pt x="31718" y="5048"/>
                      </a:cubicBezTo>
                      <a:cubicBezTo>
                        <a:pt x="35147" y="3524"/>
                        <a:pt x="39053" y="3143"/>
                        <a:pt x="43434" y="3715"/>
                      </a:cubicBezTo>
                      <a:cubicBezTo>
                        <a:pt x="50292" y="4667"/>
                        <a:pt x="54959" y="7525"/>
                        <a:pt x="57436" y="12192"/>
                      </a:cubicBezTo>
                      <a:cubicBezTo>
                        <a:pt x="59912" y="16859"/>
                        <a:pt x="60770" y="22670"/>
                        <a:pt x="59722" y="29718"/>
                      </a:cubicBezTo>
                      <a:lnTo>
                        <a:pt x="54197" y="67628"/>
                      </a:lnTo>
                      <a:lnTo>
                        <a:pt x="38767" y="65342"/>
                      </a:lnTo>
                      <a:lnTo>
                        <a:pt x="43625" y="31909"/>
                      </a:lnTo>
                      <a:cubicBezTo>
                        <a:pt x="44291" y="27432"/>
                        <a:pt x="44005" y="23813"/>
                        <a:pt x="42863" y="21146"/>
                      </a:cubicBezTo>
                      <a:cubicBezTo>
                        <a:pt x="41720" y="18479"/>
                        <a:pt x="39243" y="16859"/>
                        <a:pt x="35624" y="16288"/>
                      </a:cubicBezTo>
                      <a:cubicBezTo>
                        <a:pt x="33147" y="15907"/>
                        <a:pt x="30766" y="16288"/>
                        <a:pt x="28575" y="17240"/>
                      </a:cubicBezTo>
                      <a:cubicBezTo>
                        <a:pt x="26384" y="18288"/>
                        <a:pt x="24575" y="19907"/>
                        <a:pt x="23051" y="22098"/>
                      </a:cubicBezTo>
                      <a:cubicBezTo>
                        <a:pt x="21527" y="24289"/>
                        <a:pt x="20574" y="26956"/>
                        <a:pt x="20193" y="29909"/>
                      </a:cubicBezTo>
                      <a:lnTo>
                        <a:pt x="15526" y="61913"/>
                      </a:lnTo>
                      <a:lnTo>
                        <a:pt x="0" y="59627"/>
                      </a:lnTo>
                      <a:lnTo>
                        <a:pt x="6763" y="1324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2" name="Freeform: Shape 201">
                  <a:extLst>
                    <a:ext uri="{FF2B5EF4-FFF2-40B4-BE49-F238E27FC236}">
                      <a16:creationId xmlns:a16="http://schemas.microsoft.com/office/drawing/2014/main" id="{CCB07B8E-3845-C2DE-0846-BA4A98F14952}"/>
                    </a:ext>
                  </a:extLst>
                </p:cNvPr>
                <p:cNvSpPr/>
                <p:nvPr/>
              </p:nvSpPr>
              <p:spPr>
                <a:xfrm>
                  <a:off x="6272296" y="3924395"/>
                  <a:ext cx="68876" cy="84296"/>
                </a:xfrm>
                <a:custGeom>
                  <a:avLst/>
                  <a:gdLst>
                    <a:gd name="connsiteX0" fmla="*/ 5917 w 68876"/>
                    <a:gd name="connsiteY0" fmla="*/ 71438 h 84296"/>
                    <a:gd name="connsiteX1" fmla="*/ 392 w 68876"/>
                    <a:gd name="connsiteY1" fmla="*/ 58864 h 84296"/>
                    <a:gd name="connsiteX2" fmla="*/ 1250 w 68876"/>
                    <a:gd name="connsiteY2" fmla="*/ 42386 h 84296"/>
                    <a:gd name="connsiteX3" fmla="*/ 7536 w 68876"/>
                    <a:gd name="connsiteY3" fmla="*/ 27146 h 84296"/>
                    <a:gd name="connsiteX4" fmla="*/ 18204 w 68876"/>
                    <a:gd name="connsiteY4" fmla="*/ 18193 h 84296"/>
                    <a:gd name="connsiteX5" fmla="*/ 32396 w 68876"/>
                    <a:gd name="connsiteY5" fmla="*/ 17240 h 84296"/>
                    <a:gd name="connsiteX6" fmla="*/ 41636 w 68876"/>
                    <a:gd name="connsiteY6" fmla="*/ 21717 h 84296"/>
                    <a:gd name="connsiteX7" fmla="*/ 46970 w 68876"/>
                    <a:gd name="connsiteY7" fmla="*/ 30194 h 84296"/>
                    <a:gd name="connsiteX8" fmla="*/ 47065 w 68876"/>
                    <a:gd name="connsiteY8" fmla="*/ 30194 h 84296"/>
                    <a:gd name="connsiteX9" fmla="*/ 47541 w 68876"/>
                    <a:gd name="connsiteY9" fmla="*/ 27622 h 84296"/>
                    <a:gd name="connsiteX10" fmla="*/ 48875 w 68876"/>
                    <a:gd name="connsiteY10" fmla="*/ 21526 h 84296"/>
                    <a:gd name="connsiteX11" fmla="*/ 53637 w 68876"/>
                    <a:gd name="connsiteY11" fmla="*/ 0 h 84296"/>
                    <a:gd name="connsiteX12" fmla="*/ 68877 w 68876"/>
                    <a:gd name="connsiteY12" fmla="*/ 3429 h 84296"/>
                    <a:gd name="connsiteX13" fmla="*/ 53732 w 68876"/>
                    <a:gd name="connsiteY13" fmla="*/ 71438 h 84296"/>
                    <a:gd name="connsiteX14" fmla="*/ 52304 w 68876"/>
                    <a:gd name="connsiteY14" fmla="*/ 78486 h 84296"/>
                    <a:gd name="connsiteX15" fmla="*/ 51637 w 68876"/>
                    <a:gd name="connsiteY15" fmla="*/ 82487 h 84296"/>
                    <a:gd name="connsiteX16" fmla="*/ 51351 w 68876"/>
                    <a:gd name="connsiteY16" fmla="*/ 84296 h 84296"/>
                    <a:gd name="connsiteX17" fmla="*/ 36492 w 68876"/>
                    <a:gd name="connsiteY17" fmla="*/ 80963 h 84296"/>
                    <a:gd name="connsiteX18" fmla="*/ 36778 w 68876"/>
                    <a:gd name="connsiteY18" fmla="*/ 77248 h 84296"/>
                    <a:gd name="connsiteX19" fmla="*/ 37635 w 68876"/>
                    <a:gd name="connsiteY19" fmla="*/ 72295 h 84296"/>
                    <a:gd name="connsiteX20" fmla="*/ 37445 w 68876"/>
                    <a:gd name="connsiteY20" fmla="*/ 72295 h 84296"/>
                    <a:gd name="connsiteX21" fmla="*/ 28777 w 68876"/>
                    <a:gd name="connsiteY21" fmla="*/ 77914 h 84296"/>
                    <a:gd name="connsiteX22" fmla="*/ 17728 w 68876"/>
                    <a:gd name="connsiteY22" fmla="*/ 77914 h 84296"/>
                    <a:gd name="connsiteX23" fmla="*/ 5822 w 68876"/>
                    <a:gd name="connsiteY23" fmla="*/ 71152 h 84296"/>
                    <a:gd name="connsiteX24" fmla="*/ 32111 w 68876"/>
                    <a:gd name="connsiteY24" fmla="*/ 66675 h 84296"/>
                    <a:gd name="connsiteX25" fmla="*/ 38397 w 68876"/>
                    <a:gd name="connsiteY25" fmla="*/ 61817 h 84296"/>
                    <a:gd name="connsiteX26" fmla="*/ 42779 w 68876"/>
                    <a:gd name="connsiteY26" fmla="*/ 51245 h 84296"/>
                    <a:gd name="connsiteX27" fmla="*/ 42112 w 68876"/>
                    <a:gd name="connsiteY27" fmla="*/ 36385 h 84296"/>
                    <a:gd name="connsiteX28" fmla="*/ 33730 w 68876"/>
                    <a:gd name="connsiteY28" fmla="*/ 30099 h 84296"/>
                    <a:gd name="connsiteX29" fmla="*/ 23824 w 68876"/>
                    <a:gd name="connsiteY29" fmla="*/ 32671 h 84296"/>
                    <a:gd name="connsiteX30" fmla="*/ 17347 w 68876"/>
                    <a:gd name="connsiteY30" fmla="*/ 45910 h 84296"/>
                    <a:gd name="connsiteX31" fmla="*/ 17537 w 68876"/>
                    <a:gd name="connsiteY31" fmla="*/ 60293 h 84296"/>
                    <a:gd name="connsiteX32" fmla="*/ 25348 w 68876"/>
                    <a:gd name="connsiteY32" fmla="*/ 67056 h 84296"/>
                    <a:gd name="connsiteX33" fmla="*/ 32111 w 68876"/>
                    <a:gd name="connsiteY33" fmla="*/ 66675 h 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876" h="84296">
                      <a:moveTo>
                        <a:pt x="5917" y="71438"/>
                      </a:moveTo>
                      <a:cubicBezTo>
                        <a:pt x="2964" y="68104"/>
                        <a:pt x="1154" y="63913"/>
                        <a:pt x="392" y="58864"/>
                      </a:cubicBezTo>
                      <a:cubicBezTo>
                        <a:pt x="-370" y="53816"/>
                        <a:pt x="11" y="48387"/>
                        <a:pt x="1250" y="42386"/>
                      </a:cubicBezTo>
                      <a:cubicBezTo>
                        <a:pt x="2583" y="36385"/>
                        <a:pt x="4679" y="31337"/>
                        <a:pt x="7536" y="27146"/>
                      </a:cubicBezTo>
                      <a:cubicBezTo>
                        <a:pt x="10394" y="22955"/>
                        <a:pt x="14013" y="20002"/>
                        <a:pt x="18204" y="18193"/>
                      </a:cubicBezTo>
                      <a:cubicBezTo>
                        <a:pt x="22490" y="16383"/>
                        <a:pt x="27157" y="16097"/>
                        <a:pt x="32396" y="17240"/>
                      </a:cubicBezTo>
                      <a:cubicBezTo>
                        <a:pt x="35921" y="18002"/>
                        <a:pt x="38969" y="19526"/>
                        <a:pt x="41636" y="21717"/>
                      </a:cubicBezTo>
                      <a:cubicBezTo>
                        <a:pt x="44303" y="23908"/>
                        <a:pt x="46112" y="26765"/>
                        <a:pt x="46970" y="30194"/>
                      </a:cubicBezTo>
                      <a:lnTo>
                        <a:pt x="47065" y="30194"/>
                      </a:lnTo>
                      <a:cubicBezTo>
                        <a:pt x="47255" y="29242"/>
                        <a:pt x="47446" y="28384"/>
                        <a:pt x="47541" y="27622"/>
                      </a:cubicBezTo>
                      <a:lnTo>
                        <a:pt x="48875" y="21526"/>
                      </a:lnTo>
                      <a:lnTo>
                        <a:pt x="53637" y="0"/>
                      </a:lnTo>
                      <a:lnTo>
                        <a:pt x="68877" y="3429"/>
                      </a:lnTo>
                      <a:lnTo>
                        <a:pt x="53732" y="71438"/>
                      </a:lnTo>
                      <a:cubicBezTo>
                        <a:pt x="53161" y="73914"/>
                        <a:pt x="52685" y="76295"/>
                        <a:pt x="52304" y="78486"/>
                      </a:cubicBezTo>
                      <a:cubicBezTo>
                        <a:pt x="51922" y="80677"/>
                        <a:pt x="51637" y="82010"/>
                        <a:pt x="51637" y="82487"/>
                      </a:cubicBezTo>
                      <a:cubicBezTo>
                        <a:pt x="51542" y="83439"/>
                        <a:pt x="51446" y="84010"/>
                        <a:pt x="51351" y="84296"/>
                      </a:cubicBezTo>
                      <a:lnTo>
                        <a:pt x="36492" y="80963"/>
                      </a:lnTo>
                      <a:cubicBezTo>
                        <a:pt x="36492" y="80391"/>
                        <a:pt x="36492" y="79153"/>
                        <a:pt x="36778" y="77248"/>
                      </a:cubicBezTo>
                      <a:cubicBezTo>
                        <a:pt x="37063" y="75343"/>
                        <a:pt x="37349" y="73628"/>
                        <a:pt x="37635" y="72295"/>
                      </a:cubicBezTo>
                      <a:lnTo>
                        <a:pt x="37445" y="72295"/>
                      </a:lnTo>
                      <a:cubicBezTo>
                        <a:pt x="35063" y="75152"/>
                        <a:pt x="32111" y="77057"/>
                        <a:pt x="28777" y="77914"/>
                      </a:cubicBezTo>
                      <a:cubicBezTo>
                        <a:pt x="25348" y="78772"/>
                        <a:pt x="21728" y="78772"/>
                        <a:pt x="17728" y="77914"/>
                      </a:cubicBezTo>
                      <a:cubicBezTo>
                        <a:pt x="12680" y="76771"/>
                        <a:pt x="8774" y="74581"/>
                        <a:pt x="5822" y="71152"/>
                      </a:cubicBezTo>
                      <a:close/>
                      <a:moveTo>
                        <a:pt x="32111" y="66675"/>
                      </a:moveTo>
                      <a:cubicBezTo>
                        <a:pt x="34397" y="65913"/>
                        <a:pt x="36492" y="64294"/>
                        <a:pt x="38397" y="61817"/>
                      </a:cubicBezTo>
                      <a:cubicBezTo>
                        <a:pt x="40302" y="59341"/>
                        <a:pt x="41731" y="55816"/>
                        <a:pt x="42779" y="51245"/>
                      </a:cubicBezTo>
                      <a:cubicBezTo>
                        <a:pt x="44207" y="44672"/>
                        <a:pt x="44017" y="39719"/>
                        <a:pt x="42112" y="36385"/>
                      </a:cubicBezTo>
                      <a:cubicBezTo>
                        <a:pt x="40207" y="33052"/>
                        <a:pt x="37445" y="30956"/>
                        <a:pt x="33730" y="30099"/>
                      </a:cubicBezTo>
                      <a:cubicBezTo>
                        <a:pt x="30015" y="29242"/>
                        <a:pt x="26681" y="30099"/>
                        <a:pt x="23824" y="32671"/>
                      </a:cubicBezTo>
                      <a:cubicBezTo>
                        <a:pt x="20871" y="35242"/>
                        <a:pt x="18776" y="39624"/>
                        <a:pt x="17347" y="45910"/>
                      </a:cubicBezTo>
                      <a:cubicBezTo>
                        <a:pt x="16013" y="51911"/>
                        <a:pt x="16109" y="56674"/>
                        <a:pt x="17537" y="60293"/>
                      </a:cubicBezTo>
                      <a:cubicBezTo>
                        <a:pt x="18966" y="63913"/>
                        <a:pt x="21633" y="66199"/>
                        <a:pt x="25348" y="67056"/>
                      </a:cubicBezTo>
                      <a:cubicBezTo>
                        <a:pt x="27634" y="67532"/>
                        <a:pt x="29825" y="67437"/>
                        <a:pt x="32111" y="6667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3" name="Freeform: Shape 202">
                  <a:extLst>
                    <a:ext uri="{FF2B5EF4-FFF2-40B4-BE49-F238E27FC236}">
                      <a16:creationId xmlns:a16="http://schemas.microsoft.com/office/drawing/2014/main" id="{F3E9DD93-5D07-3F1B-5E40-C7DD4712E1B3}"/>
                    </a:ext>
                  </a:extLst>
                </p:cNvPr>
                <p:cNvSpPr/>
                <p:nvPr/>
              </p:nvSpPr>
              <p:spPr>
                <a:xfrm>
                  <a:off x="6365081" y="3967860"/>
                  <a:ext cx="60769" cy="63464"/>
                </a:xfrm>
                <a:custGeom>
                  <a:avLst/>
                  <a:gdLst>
                    <a:gd name="connsiteX0" fmla="*/ 8954 w 60769"/>
                    <a:gd name="connsiteY0" fmla="*/ 54833 h 63464"/>
                    <a:gd name="connsiteX1" fmla="*/ 0 w 60769"/>
                    <a:gd name="connsiteY1" fmla="*/ 44927 h 63464"/>
                    <a:gd name="connsiteX2" fmla="*/ 10096 w 60769"/>
                    <a:gd name="connsiteY2" fmla="*/ 36926 h 63464"/>
                    <a:gd name="connsiteX3" fmla="*/ 17145 w 60769"/>
                    <a:gd name="connsiteY3" fmla="*/ 45308 h 63464"/>
                    <a:gd name="connsiteX4" fmla="*/ 25241 w 60769"/>
                    <a:gd name="connsiteY4" fmla="*/ 50071 h 63464"/>
                    <a:gd name="connsiteX5" fmla="*/ 32956 w 60769"/>
                    <a:gd name="connsiteY5" fmla="*/ 51309 h 63464"/>
                    <a:gd name="connsiteX6" fmla="*/ 36957 w 60769"/>
                    <a:gd name="connsiteY6" fmla="*/ 47975 h 63464"/>
                    <a:gd name="connsiteX7" fmla="*/ 36766 w 60769"/>
                    <a:gd name="connsiteY7" fmla="*/ 43975 h 63464"/>
                    <a:gd name="connsiteX8" fmla="*/ 33909 w 60769"/>
                    <a:gd name="connsiteY8" fmla="*/ 40736 h 63464"/>
                    <a:gd name="connsiteX9" fmla="*/ 28385 w 60769"/>
                    <a:gd name="connsiteY9" fmla="*/ 37117 h 63464"/>
                    <a:gd name="connsiteX10" fmla="*/ 25813 w 60769"/>
                    <a:gd name="connsiteY10" fmla="*/ 35497 h 63464"/>
                    <a:gd name="connsiteX11" fmla="*/ 17336 w 60769"/>
                    <a:gd name="connsiteY11" fmla="*/ 29020 h 63464"/>
                    <a:gd name="connsiteX12" fmla="*/ 12859 w 60769"/>
                    <a:gd name="connsiteY12" fmla="*/ 21686 h 63464"/>
                    <a:gd name="connsiteX13" fmla="*/ 13430 w 60769"/>
                    <a:gd name="connsiteY13" fmla="*/ 11875 h 63464"/>
                    <a:gd name="connsiteX14" fmla="*/ 19145 w 60769"/>
                    <a:gd name="connsiteY14" fmla="*/ 3493 h 63464"/>
                    <a:gd name="connsiteX15" fmla="*/ 28765 w 60769"/>
                    <a:gd name="connsiteY15" fmla="*/ 64 h 63464"/>
                    <a:gd name="connsiteX16" fmla="*/ 41624 w 60769"/>
                    <a:gd name="connsiteY16" fmla="*/ 2065 h 63464"/>
                    <a:gd name="connsiteX17" fmla="*/ 53245 w 60769"/>
                    <a:gd name="connsiteY17" fmla="*/ 8256 h 63464"/>
                    <a:gd name="connsiteX18" fmla="*/ 60770 w 60769"/>
                    <a:gd name="connsiteY18" fmla="*/ 17686 h 63464"/>
                    <a:gd name="connsiteX19" fmla="*/ 50197 w 60769"/>
                    <a:gd name="connsiteY19" fmla="*/ 23877 h 63464"/>
                    <a:gd name="connsiteX20" fmla="*/ 38005 w 60769"/>
                    <a:gd name="connsiteY20" fmla="*/ 13114 h 63464"/>
                    <a:gd name="connsiteX21" fmla="*/ 27527 w 60769"/>
                    <a:gd name="connsiteY21" fmla="*/ 15209 h 63464"/>
                    <a:gd name="connsiteX22" fmla="*/ 27622 w 60769"/>
                    <a:gd name="connsiteY22" fmla="*/ 18733 h 63464"/>
                    <a:gd name="connsiteX23" fmla="*/ 30004 w 60769"/>
                    <a:gd name="connsiteY23" fmla="*/ 21496 h 63464"/>
                    <a:gd name="connsiteX24" fmla="*/ 34862 w 60769"/>
                    <a:gd name="connsiteY24" fmla="*/ 24734 h 63464"/>
                    <a:gd name="connsiteX25" fmla="*/ 37338 w 60769"/>
                    <a:gd name="connsiteY25" fmla="*/ 26258 h 63464"/>
                    <a:gd name="connsiteX26" fmla="*/ 46673 w 60769"/>
                    <a:gd name="connsiteY26" fmla="*/ 33211 h 63464"/>
                    <a:gd name="connsiteX27" fmla="*/ 51625 w 60769"/>
                    <a:gd name="connsiteY27" fmla="*/ 40927 h 63464"/>
                    <a:gd name="connsiteX28" fmla="*/ 51054 w 60769"/>
                    <a:gd name="connsiteY28" fmla="*/ 51500 h 63464"/>
                    <a:gd name="connsiteX29" fmla="*/ 45148 w 60769"/>
                    <a:gd name="connsiteY29" fmla="*/ 59977 h 63464"/>
                    <a:gd name="connsiteX30" fmla="*/ 34957 w 60769"/>
                    <a:gd name="connsiteY30" fmla="*/ 63406 h 63464"/>
                    <a:gd name="connsiteX31" fmla="*/ 21527 w 60769"/>
                    <a:gd name="connsiteY31" fmla="*/ 61310 h 63464"/>
                    <a:gd name="connsiteX32" fmla="*/ 8954 w 60769"/>
                    <a:gd name="connsiteY32" fmla="*/ 54928 h 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69" h="63464">
                      <a:moveTo>
                        <a:pt x="8954" y="54833"/>
                      </a:moveTo>
                      <a:cubicBezTo>
                        <a:pt x="5524" y="52261"/>
                        <a:pt x="2572" y="48928"/>
                        <a:pt x="0" y="44927"/>
                      </a:cubicBezTo>
                      <a:lnTo>
                        <a:pt x="10096" y="36926"/>
                      </a:lnTo>
                      <a:cubicBezTo>
                        <a:pt x="12478" y="40450"/>
                        <a:pt x="14764" y="43213"/>
                        <a:pt x="17145" y="45308"/>
                      </a:cubicBezTo>
                      <a:cubicBezTo>
                        <a:pt x="19431" y="47404"/>
                        <a:pt x="22193" y="49023"/>
                        <a:pt x="25241" y="50071"/>
                      </a:cubicBezTo>
                      <a:cubicBezTo>
                        <a:pt x="28385" y="51118"/>
                        <a:pt x="30956" y="51500"/>
                        <a:pt x="32956" y="51309"/>
                      </a:cubicBezTo>
                      <a:cubicBezTo>
                        <a:pt x="34957" y="51118"/>
                        <a:pt x="36290" y="49975"/>
                        <a:pt x="36957" y="47975"/>
                      </a:cubicBezTo>
                      <a:cubicBezTo>
                        <a:pt x="37433" y="46451"/>
                        <a:pt x="37338" y="45118"/>
                        <a:pt x="36766" y="43975"/>
                      </a:cubicBezTo>
                      <a:cubicBezTo>
                        <a:pt x="36100" y="42832"/>
                        <a:pt x="35147" y="41689"/>
                        <a:pt x="33909" y="40736"/>
                      </a:cubicBezTo>
                      <a:cubicBezTo>
                        <a:pt x="32671" y="39784"/>
                        <a:pt x="30766" y="38545"/>
                        <a:pt x="28385" y="37117"/>
                      </a:cubicBezTo>
                      <a:lnTo>
                        <a:pt x="25813" y="35497"/>
                      </a:lnTo>
                      <a:cubicBezTo>
                        <a:pt x="22288" y="33211"/>
                        <a:pt x="19431" y="31021"/>
                        <a:pt x="17336" y="29020"/>
                      </a:cubicBezTo>
                      <a:cubicBezTo>
                        <a:pt x="15145" y="26925"/>
                        <a:pt x="13716" y="24449"/>
                        <a:pt x="12859" y="21686"/>
                      </a:cubicBezTo>
                      <a:cubicBezTo>
                        <a:pt x="12002" y="18829"/>
                        <a:pt x="12192" y="15590"/>
                        <a:pt x="13430" y="11875"/>
                      </a:cubicBezTo>
                      <a:cubicBezTo>
                        <a:pt x="14669" y="8256"/>
                        <a:pt x="16573" y="5494"/>
                        <a:pt x="19145" y="3493"/>
                      </a:cubicBezTo>
                      <a:cubicBezTo>
                        <a:pt x="21717" y="1493"/>
                        <a:pt x="24955" y="350"/>
                        <a:pt x="28765" y="64"/>
                      </a:cubicBezTo>
                      <a:cubicBezTo>
                        <a:pt x="32576" y="-221"/>
                        <a:pt x="36862" y="445"/>
                        <a:pt x="41624" y="2065"/>
                      </a:cubicBezTo>
                      <a:cubicBezTo>
                        <a:pt x="46101" y="3589"/>
                        <a:pt x="50006" y="5684"/>
                        <a:pt x="53245" y="8256"/>
                      </a:cubicBezTo>
                      <a:cubicBezTo>
                        <a:pt x="56483" y="10923"/>
                        <a:pt x="58960" y="13971"/>
                        <a:pt x="60770" y="17686"/>
                      </a:cubicBezTo>
                      <a:lnTo>
                        <a:pt x="50197" y="23877"/>
                      </a:lnTo>
                      <a:cubicBezTo>
                        <a:pt x="47434" y="18543"/>
                        <a:pt x="43434" y="14924"/>
                        <a:pt x="38005" y="13114"/>
                      </a:cubicBezTo>
                      <a:cubicBezTo>
                        <a:pt x="32195" y="11113"/>
                        <a:pt x="28670" y="11875"/>
                        <a:pt x="27527" y="15209"/>
                      </a:cubicBezTo>
                      <a:cubicBezTo>
                        <a:pt x="27051" y="16543"/>
                        <a:pt x="27146" y="17686"/>
                        <a:pt x="27622" y="18733"/>
                      </a:cubicBezTo>
                      <a:cubicBezTo>
                        <a:pt x="28099" y="19781"/>
                        <a:pt x="28956" y="20638"/>
                        <a:pt x="30004" y="21496"/>
                      </a:cubicBezTo>
                      <a:cubicBezTo>
                        <a:pt x="31052" y="22353"/>
                        <a:pt x="32766" y="23401"/>
                        <a:pt x="34862" y="24734"/>
                      </a:cubicBezTo>
                      <a:lnTo>
                        <a:pt x="37338" y="26258"/>
                      </a:lnTo>
                      <a:cubicBezTo>
                        <a:pt x="41243" y="28735"/>
                        <a:pt x="44291" y="31021"/>
                        <a:pt x="46673" y="33211"/>
                      </a:cubicBezTo>
                      <a:cubicBezTo>
                        <a:pt x="48959" y="35307"/>
                        <a:pt x="50673" y="37879"/>
                        <a:pt x="51625" y="40927"/>
                      </a:cubicBezTo>
                      <a:cubicBezTo>
                        <a:pt x="52578" y="43975"/>
                        <a:pt x="52388" y="47499"/>
                        <a:pt x="51054" y="51500"/>
                      </a:cubicBezTo>
                      <a:cubicBezTo>
                        <a:pt x="49816" y="55119"/>
                        <a:pt x="47816" y="57976"/>
                        <a:pt x="45148" y="59977"/>
                      </a:cubicBezTo>
                      <a:cubicBezTo>
                        <a:pt x="42386" y="61977"/>
                        <a:pt x="39052" y="63120"/>
                        <a:pt x="34957" y="63406"/>
                      </a:cubicBezTo>
                      <a:cubicBezTo>
                        <a:pt x="30861" y="63692"/>
                        <a:pt x="26479" y="62929"/>
                        <a:pt x="21527" y="61310"/>
                      </a:cubicBezTo>
                      <a:cubicBezTo>
                        <a:pt x="16573" y="59691"/>
                        <a:pt x="12382" y="57500"/>
                        <a:pt x="8954" y="5492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4" name="Freeform: Shape 203">
                  <a:extLst>
                    <a:ext uri="{FF2B5EF4-FFF2-40B4-BE49-F238E27FC236}">
                      <a16:creationId xmlns:a16="http://schemas.microsoft.com/office/drawing/2014/main" id="{4B43BE14-44E4-BD6C-41BD-6A32055CAB45}"/>
                    </a:ext>
                  </a:extLst>
                </p:cNvPr>
                <p:cNvSpPr/>
                <p:nvPr/>
              </p:nvSpPr>
              <p:spPr>
                <a:xfrm>
                  <a:off x="6425088" y="3983259"/>
                  <a:ext cx="67817" cy="76771"/>
                </a:xfrm>
                <a:custGeom>
                  <a:avLst/>
                  <a:gdLst>
                    <a:gd name="connsiteX0" fmla="*/ 667 w 67817"/>
                    <a:gd name="connsiteY0" fmla="*/ 52864 h 76771"/>
                    <a:gd name="connsiteX1" fmla="*/ 2667 w 67817"/>
                    <a:gd name="connsiteY1" fmla="*/ 35433 h 76771"/>
                    <a:gd name="connsiteX2" fmla="*/ 17240 w 67817"/>
                    <a:gd name="connsiteY2" fmla="*/ 0 h 76771"/>
                    <a:gd name="connsiteX3" fmla="*/ 31718 w 67817"/>
                    <a:gd name="connsiteY3" fmla="*/ 6001 h 76771"/>
                    <a:gd name="connsiteX4" fmla="*/ 18860 w 67817"/>
                    <a:gd name="connsiteY4" fmla="*/ 37243 h 76771"/>
                    <a:gd name="connsiteX5" fmla="*/ 16955 w 67817"/>
                    <a:gd name="connsiteY5" fmla="*/ 47815 h 76771"/>
                    <a:gd name="connsiteX6" fmla="*/ 22860 w 67817"/>
                    <a:gd name="connsiteY6" fmla="*/ 54197 h 76771"/>
                    <a:gd name="connsiteX7" fmla="*/ 29909 w 67817"/>
                    <a:gd name="connsiteY7" fmla="*/ 54959 h 76771"/>
                    <a:gd name="connsiteX8" fmla="*/ 36386 w 67817"/>
                    <a:gd name="connsiteY8" fmla="*/ 51625 h 76771"/>
                    <a:gd name="connsiteX9" fmla="*/ 41053 w 67817"/>
                    <a:gd name="connsiteY9" fmla="*/ 44768 h 76771"/>
                    <a:gd name="connsiteX10" fmla="*/ 53340 w 67817"/>
                    <a:gd name="connsiteY10" fmla="*/ 14859 h 76771"/>
                    <a:gd name="connsiteX11" fmla="*/ 67818 w 67817"/>
                    <a:gd name="connsiteY11" fmla="*/ 20860 h 76771"/>
                    <a:gd name="connsiteX12" fmla="*/ 49911 w 67817"/>
                    <a:gd name="connsiteY12" fmla="*/ 64103 h 76771"/>
                    <a:gd name="connsiteX13" fmla="*/ 47054 w 67817"/>
                    <a:gd name="connsiteY13" fmla="*/ 71438 h 76771"/>
                    <a:gd name="connsiteX14" fmla="*/ 45244 w 67817"/>
                    <a:gd name="connsiteY14" fmla="*/ 76771 h 76771"/>
                    <a:gd name="connsiteX15" fmla="*/ 31432 w 67817"/>
                    <a:gd name="connsiteY15" fmla="*/ 71056 h 76771"/>
                    <a:gd name="connsiteX16" fmla="*/ 32957 w 67817"/>
                    <a:gd name="connsiteY16" fmla="*/ 66199 h 76771"/>
                    <a:gd name="connsiteX17" fmla="*/ 34957 w 67817"/>
                    <a:gd name="connsiteY17" fmla="*/ 60674 h 76771"/>
                    <a:gd name="connsiteX18" fmla="*/ 34671 w 67817"/>
                    <a:gd name="connsiteY18" fmla="*/ 60674 h 76771"/>
                    <a:gd name="connsiteX19" fmla="*/ 23908 w 67817"/>
                    <a:gd name="connsiteY19" fmla="*/ 65913 h 76771"/>
                    <a:gd name="connsiteX20" fmla="*/ 12192 w 67817"/>
                    <a:gd name="connsiteY20" fmla="*/ 64198 h 76771"/>
                    <a:gd name="connsiteX21" fmla="*/ 667 w 67817"/>
                    <a:gd name="connsiteY21" fmla="*/ 52673 h 7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817" h="76771">
                      <a:moveTo>
                        <a:pt x="667" y="52864"/>
                      </a:moveTo>
                      <a:cubicBezTo>
                        <a:pt x="-667" y="47815"/>
                        <a:pt x="0" y="42005"/>
                        <a:pt x="2667" y="35433"/>
                      </a:cubicBezTo>
                      <a:lnTo>
                        <a:pt x="17240" y="0"/>
                      </a:lnTo>
                      <a:lnTo>
                        <a:pt x="31718" y="6001"/>
                      </a:lnTo>
                      <a:lnTo>
                        <a:pt x="18860" y="37243"/>
                      </a:lnTo>
                      <a:cubicBezTo>
                        <a:pt x="17145" y="41434"/>
                        <a:pt x="16479" y="44958"/>
                        <a:pt x="16955" y="47815"/>
                      </a:cubicBezTo>
                      <a:cubicBezTo>
                        <a:pt x="17431" y="50673"/>
                        <a:pt x="19336" y="52864"/>
                        <a:pt x="22860" y="54197"/>
                      </a:cubicBezTo>
                      <a:cubicBezTo>
                        <a:pt x="25146" y="55150"/>
                        <a:pt x="27527" y="55436"/>
                        <a:pt x="29909" y="54959"/>
                      </a:cubicBezTo>
                      <a:cubicBezTo>
                        <a:pt x="32290" y="54483"/>
                        <a:pt x="34385" y="53435"/>
                        <a:pt x="36386" y="51625"/>
                      </a:cubicBezTo>
                      <a:cubicBezTo>
                        <a:pt x="38386" y="49911"/>
                        <a:pt x="39910" y="47625"/>
                        <a:pt x="41053" y="44768"/>
                      </a:cubicBezTo>
                      <a:lnTo>
                        <a:pt x="53340" y="14859"/>
                      </a:lnTo>
                      <a:lnTo>
                        <a:pt x="67818" y="20860"/>
                      </a:lnTo>
                      <a:lnTo>
                        <a:pt x="49911" y="64103"/>
                      </a:lnTo>
                      <a:cubicBezTo>
                        <a:pt x="48959" y="66485"/>
                        <a:pt x="48006" y="68866"/>
                        <a:pt x="47054" y="71438"/>
                      </a:cubicBezTo>
                      <a:cubicBezTo>
                        <a:pt x="46101" y="74009"/>
                        <a:pt x="45434" y="75819"/>
                        <a:pt x="45244" y="76771"/>
                      </a:cubicBezTo>
                      <a:lnTo>
                        <a:pt x="31432" y="71056"/>
                      </a:lnTo>
                      <a:cubicBezTo>
                        <a:pt x="31718" y="70199"/>
                        <a:pt x="32195" y="68580"/>
                        <a:pt x="32957" y="66199"/>
                      </a:cubicBezTo>
                      <a:cubicBezTo>
                        <a:pt x="33719" y="63818"/>
                        <a:pt x="34385" y="62008"/>
                        <a:pt x="34957" y="60674"/>
                      </a:cubicBezTo>
                      <a:lnTo>
                        <a:pt x="34671" y="60674"/>
                      </a:lnTo>
                      <a:cubicBezTo>
                        <a:pt x="31242" y="63627"/>
                        <a:pt x="27623" y="65437"/>
                        <a:pt x="23908" y="65913"/>
                      </a:cubicBezTo>
                      <a:cubicBezTo>
                        <a:pt x="20193" y="66485"/>
                        <a:pt x="16288" y="65913"/>
                        <a:pt x="12192" y="64198"/>
                      </a:cubicBezTo>
                      <a:cubicBezTo>
                        <a:pt x="5810" y="61531"/>
                        <a:pt x="2000" y="57721"/>
                        <a:pt x="667" y="5267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5" name="Freeform: Shape 204">
                  <a:extLst>
                    <a:ext uri="{FF2B5EF4-FFF2-40B4-BE49-F238E27FC236}">
                      <a16:creationId xmlns:a16="http://schemas.microsoft.com/office/drawing/2014/main" id="{A3FD405C-85AC-CB66-E71A-826BD27CFCAB}"/>
                    </a:ext>
                  </a:extLst>
                </p:cNvPr>
                <p:cNvSpPr/>
                <p:nvPr/>
              </p:nvSpPr>
              <p:spPr>
                <a:xfrm>
                  <a:off x="6481857" y="4016538"/>
                  <a:ext cx="64103" cy="63654"/>
                </a:xfrm>
                <a:custGeom>
                  <a:avLst/>
                  <a:gdLst>
                    <a:gd name="connsiteX0" fmla="*/ 7525 w 64103"/>
                    <a:gd name="connsiteY0" fmla="*/ 51684 h 63654"/>
                    <a:gd name="connsiteX1" fmla="*/ 0 w 64103"/>
                    <a:gd name="connsiteY1" fmla="*/ 40636 h 63654"/>
                    <a:gd name="connsiteX2" fmla="*/ 11144 w 64103"/>
                    <a:gd name="connsiteY2" fmla="*/ 34158 h 63654"/>
                    <a:gd name="connsiteX3" fmla="*/ 16954 w 64103"/>
                    <a:gd name="connsiteY3" fmla="*/ 43493 h 63654"/>
                    <a:gd name="connsiteX4" fmla="*/ 24384 w 64103"/>
                    <a:gd name="connsiteY4" fmla="*/ 49303 h 63654"/>
                    <a:gd name="connsiteX5" fmla="*/ 31909 w 64103"/>
                    <a:gd name="connsiteY5" fmla="*/ 51589 h 63654"/>
                    <a:gd name="connsiteX6" fmla="*/ 36386 w 64103"/>
                    <a:gd name="connsiteY6" fmla="*/ 48827 h 63654"/>
                    <a:gd name="connsiteX7" fmla="*/ 36766 w 64103"/>
                    <a:gd name="connsiteY7" fmla="*/ 44827 h 63654"/>
                    <a:gd name="connsiteX8" fmla="*/ 34385 w 64103"/>
                    <a:gd name="connsiteY8" fmla="*/ 41207 h 63654"/>
                    <a:gd name="connsiteX9" fmla="*/ 29432 w 64103"/>
                    <a:gd name="connsiteY9" fmla="*/ 36825 h 63654"/>
                    <a:gd name="connsiteX10" fmla="*/ 27146 w 64103"/>
                    <a:gd name="connsiteY10" fmla="*/ 34825 h 63654"/>
                    <a:gd name="connsiteX11" fmla="*/ 19621 w 64103"/>
                    <a:gd name="connsiteY11" fmla="*/ 27205 h 63654"/>
                    <a:gd name="connsiteX12" fmla="*/ 16193 w 64103"/>
                    <a:gd name="connsiteY12" fmla="*/ 19299 h 63654"/>
                    <a:gd name="connsiteX13" fmla="*/ 18097 w 64103"/>
                    <a:gd name="connsiteY13" fmla="*/ 9679 h 63654"/>
                    <a:gd name="connsiteX14" fmla="*/ 24860 w 64103"/>
                    <a:gd name="connsiteY14" fmla="*/ 2154 h 63654"/>
                    <a:gd name="connsiteX15" fmla="*/ 34861 w 64103"/>
                    <a:gd name="connsiteY15" fmla="*/ 59 h 63654"/>
                    <a:gd name="connsiteX16" fmla="*/ 47339 w 64103"/>
                    <a:gd name="connsiteY16" fmla="*/ 3774 h 63654"/>
                    <a:gd name="connsiteX17" fmla="*/ 58007 w 64103"/>
                    <a:gd name="connsiteY17" fmla="*/ 11489 h 63654"/>
                    <a:gd name="connsiteX18" fmla="*/ 64103 w 64103"/>
                    <a:gd name="connsiteY18" fmla="*/ 21776 h 63654"/>
                    <a:gd name="connsiteX19" fmla="*/ 52768 w 64103"/>
                    <a:gd name="connsiteY19" fmla="*/ 26538 h 63654"/>
                    <a:gd name="connsiteX20" fmla="*/ 42196 w 64103"/>
                    <a:gd name="connsiteY20" fmla="*/ 14251 h 63654"/>
                    <a:gd name="connsiteX21" fmla="*/ 31528 w 64103"/>
                    <a:gd name="connsiteY21" fmla="*/ 14918 h 63654"/>
                    <a:gd name="connsiteX22" fmla="*/ 31147 w 64103"/>
                    <a:gd name="connsiteY22" fmla="*/ 18347 h 63654"/>
                    <a:gd name="connsiteX23" fmla="*/ 33147 w 64103"/>
                    <a:gd name="connsiteY23" fmla="*/ 21395 h 63654"/>
                    <a:gd name="connsiteX24" fmla="*/ 37529 w 64103"/>
                    <a:gd name="connsiteY24" fmla="*/ 25205 h 63654"/>
                    <a:gd name="connsiteX25" fmla="*/ 39814 w 64103"/>
                    <a:gd name="connsiteY25" fmla="*/ 27110 h 63654"/>
                    <a:gd name="connsiteX26" fmla="*/ 48101 w 64103"/>
                    <a:gd name="connsiteY26" fmla="*/ 35206 h 63654"/>
                    <a:gd name="connsiteX27" fmla="*/ 51911 w 64103"/>
                    <a:gd name="connsiteY27" fmla="*/ 43588 h 63654"/>
                    <a:gd name="connsiteX28" fmla="*/ 49911 w 64103"/>
                    <a:gd name="connsiteY28" fmla="*/ 53970 h 63654"/>
                    <a:gd name="connsiteX29" fmla="*/ 42863 w 64103"/>
                    <a:gd name="connsiteY29" fmla="*/ 61590 h 63654"/>
                    <a:gd name="connsiteX30" fmla="*/ 32290 w 64103"/>
                    <a:gd name="connsiteY30" fmla="*/ 63591 h 63654"/>
                    <a:gd name="connsiteX31" fmla="*/ 19241 w 64103"/>
                    <a:gd name="connsiteY31" fmla="*/ 59686 h 63654"/>
                    <a:gd name="connsiteX32" fmla="*/ 7715 w 64103"/>
                    <a:gd name="connsiteY32" fmla="*/ 51684 h 6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103" h="63654">
                      <a:moveTo>
                        <a:pt x="7525" y="51684"/>
                      </a:moveTo>
                      <a:cubicBezTo>
                        <a:pt x="4476" y="48637"/>
                        <a:pt x="2000" y="44922"/>
                        <a:pt x="0" y="40636"/>
                      </a:cubicBezTo>
                      <a:lnTo>
                        <a:pt x="11144" y="34158"/>
                      </a:lnTo>
                      <a:cubicBezTo>
                        <a:pt x="13049" y="37969"/>
                        <a:pt x="14954" y="41016"/>
                        <a:pt x="16954" y="43493"/>
                      </a:cubicBezTo>
                      <a:cubicBezTo>
                        <a:pt x="18955" y="45970"/>
                        <a:pt x="21431" y="47874"/>
                        <a:pt x="24384" y="49303"/>
                      </a:cubicBezTo>
                      <a:cubicBezTo>
                        <a:pt x="27337" y="50732"/>
                        <a:pt x="29813" y="51494"/>
                        <a:pt x="31909" y="51589"/>
                      </a:cubicBezTo>
                      <a:cubicBezTo>
                        <a:pt x="34004" y="51684"/>
                        <a:pt x="35433" y="50732"/>
                        <a:pt x="36386" y="48827"/>
                      </a:cubicBezTo>
                      <a:cubicBezTo>
                        <a:pt x="37052" y="47398"/>
                        <a:pt x="37242" y="46065"/>
                        <a:pt x="36766" y="44827"/>
                      </a:cubicBezTo>
                      <a:cubicBezTo>
                        <a:pt x="36290" y="43588"/>
                        <a:pt x="35528" y="42350"/>
                        <a:pt x="34385" y="41207"/>
                      </a:cubicBezTo>
                      <a:cubicBezTo>
                        <a:pt x="33242" y="40064"/>
                        <a:pt x="31623" y="38635"/>
                        <a:pt x="29432" y="36825"/>
                      </a:cubicBezTo>
                      <a:lnTo>
                        <a:pt x="27146" y="34825"/>
                      </a:lnTo>
                      <a:cubicBezTo>
                        <a:pt x="24003" y="32063"/>
                        <a:pt x="21431" y="29587"/>
                        <a:pt x="19621" y="27205"/>
                      </a:cubicBezTo>
                      <a:cubicBezTo>
                        <a:pt x="17812" y="24824"/>
                        <a:pt x="16669" y="22252"/>
                        <a:pt x="16193" y="19299"/>
                      </a:cubicBezTo>
                      <a:cubicBezTo>
                        <a:pt x="15716" y="16347"/>
                        <a:pt x="16383" y="13203"/>
                        <a:pt x="18097" y="9679"/>
                      </a:cubicBezTo>
                      <a:cubicBezTo>
                        <a:pt x="19812" y="6250"/>
                        <a:pt x="22098" y="3774"/>
                        <a:pt x="24860" y="2154"/>
                      </a:cubicBezTo>
                      <a:cubicBezTo>
                        <a:pt x="27717" y="535"/>
                        <a:pt x="31052" y="-227"/>
                        <a:pt x="34861" y="59"/>
                      </a:cubicBezTo>
                      <a:cubicBezTo>
                        <a:pt x="38671" y="345"/>
                        <a:pt x="42863" y="1583"/>
                        <a:pt x="47339" y="3774"/>
                      </a:cubicBezTo>
                      <a:cubicBezTo>
                        <a:pt x="51625" y="5869"/>
                        <a:pt x="55150" y="8441"/>
                        <a:pt x="58007" y="11489"/>
                      </a:cubicBezTo>
                      <a:cubicBezTo>
                        <a:pt x="60865" y="14537"/>
                        <a:pt x="62960" y="17966"/>
                        <a:pt x="64103" y="21776"/>
                      </a:cubicBezTo>
                      <a:lnTo>
                        <a:pt x="52768" y="26538"/>
                      </a:lnTo>
                      <a:cubicBezTo>
                        <a:pt x="50768" y="20919"/>
                        <a:pt x="47244" y="16823"/>
                        <a:pt x="42196" y="14251"/>
                      </a:cubicBezTo>
                      <a:cubicBezTo>
                        <a:pt x="36671" y="11489"/>
                        <a:pt x="33051" y="11775"/>
                        <a:pt x="31528" y="14918"/>
                      </a:cubicBezTo>
                      <a:cubicBezTo>
                        <a:pt x="30956" y="16156"/>
                        <a:pt x="30766" y="17299"/>
                        <a:pt x="31147" y="18347"/>
                      </a:cubicBezTo>
                      <a:cubicBezTo>
                        <a:pt x="31528" y="19395"/>
                        <a:pt x="32195" y="20442"/>
                        <a:pt x="33147" y="21395"/>
                      </a:cubicBezTo>
                      <a:cubicBezTo>
                        <a:pt x="34100" y="22347"/>
                        <a:pt x="35623" y="23681"/>
                        <a:pt x="37529" y="25205"/>
                      </a:cubicBezTo>
                      <a:lnTo>
                        <a:pt x="39814" y="27110"/>
                      </a:lnTo>
                      <a:cubicBezTo>
                        <a:pt x="43339" y="30063"/>
                        <a:pt x="46101" y="32825"/>
                        <a:pt x="48101" y="35206"/>
                      </a:cubicBezTo>
                      <a:cubicBezTo>
                        <a:pt x="50102" y="37587"/>
                        <a:pt x="51435" y="40445"/>
                        <a:pt x="51911" y="43588"/>
                      </a:cubicBezTo>
                      <a:cubicBezTo>
                        <a:pt x="52483" y="46731"/>
                        <a:pt x="51816" y="50161"/>
                        <a:pt x="49911" y="53970"/>
                      </a:cubicBezTo>
                      <a:cubicBezTo>
                        <a:pt x="48196" y="57399"/>
                        <a:pt x="45911" y="59971"/>
                        <a:pt x="42863" y="61590"/>
                      </a:cubicBezTo>
                      <a:cubicBezTo>
                        <a:pt x="39910" y="63210"/>
                        <a:pt x="36386" y="63877"/>
                        <a:pt x="32290" y="63591"/>
                      </a:cubicBezTo>
                      <a:cubicBezTo>
                        <a:pt x="28289" y="63305"/>
                        <a:pt x="23908" y="61971"/>
                        <a:pt x="19241" y="59686"/>
                      </a:cubicBezTo>
                      <a:cubicBezTo>
                        <a:pt x="14573" y="57399"/>
                        <a:pt x="10763" y="54732"/>
                        <a:pt x="7715" y="5168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6" name="Freeform: Shape 205">
                  <a:extLst>
                    <a:ext uri="{FF2B5EF4-FFF2-40B4-BE49-F238E27FC236}">
                      <a16:creationId xmlns:a16="http://schemas.microsoft.com/office/drawing/2014/main" id="{0BF288EF-8D0C-1A65-30D3-EF8DEDDB0C99}"/>
                    </a:ext>
                  </a:extLst>
                </p:cNvPr>
                <p:cNvSpPr/>
                <p:nvPr/>
              </p:nvSpPr>
              <p:spPr>
                <a:xfrm>
                  <a:off x="6538329" y="4028122"/>
                  <a:ext cx="48875" cy="76962"/>
                </a:xfrm>
                <a:custGeom>
                  <a:avLst/>
                  <a:gdLst>
                    <a:gd name="connsiteX0" fmla="*/ 393 w 48875"/>
                    <a:gd name="connsiteY0" fmla="*/ 63055 h 76962"/>
                    <a:gd name="connsiteX1" fmla="*/ 2869 w 48875"/>
                    <a:gd name="connsiteY1" fmla="*/ 50483 h 76962"/>
                    <a:gd name="connsiteX2" fmla="*/ 19157 w 48875"/>
                    <a:gd name="connsiteY2" fmla="*/ 21336 h 76962"/>
                    <a:gd name="connsiteX3" fmla="*/ 12490 w 48875"/>
                    <a:gd name="connsiteY3" fmla="*/ 17621 h 76962"/>
                    <a:gd name="connsiteX4" fmla="*/ 18204 w 48875"/>
                    <a:gd name="connsiteY4" fmla="*/ 7429 h 76962"/>
                    <a:gd name="connsiteX5" fmla="*/ 25539 w 48875"/>
                    <a:gd name="connsiteY5" fmla="*/ 11525 h 76962"/>
                    <a:gd name="connsiteX6" fmla="*/ 32873 w 48875"/>
                    <a:gd name="connsiteY6" fmla="*/ 0 h 76962"/>
                    <a:gd name="connsiteX7" fmla="*/ 45636 w 48875"/>
                    <a:gd name="connsiteY7" fmla="*/ 5810 h 76962"/>
                    <a:gd name="connsiteX8" fmla="*/ 38397 w 48875"/>
                    <a:gd name="connsiteY8" fmla="*/ 18669 h 76962"/>
                    <a:gd name="connsiteX9" fmla="*/ 48875 w 48875"/>
                    <a:gd name="connsiteY9" fmla="*/ 24575 h 76962"/>
                    <a:gd name="connsiteX10" fmla="*/ 43160 w 48875"/>
                    <a:gd name="connsiteY10" fmla="*/ 34766 h 76962"/>
                    <a:gd name="connsiteX11" fmla="*/ 32683 w 48875"/>
                    <a:gd name="connsiteY11" fmla="*/ 28861 h 76962"/>
                    <a:gd name="connsiteX12" fmla="*/ 18395 w 48875"/>
                    <a:gd name="connsiteY12" fmla="*/ 54293 h 76962"/>
                    <a:gd name="connsiteX13" fmla="*/ 16776 w 48875"/>
                    <a:gd name="connsiteY13" fmla="*/ 60008 h 76962"/>
                    <a:gd name="connsiteX14" fmla="*/ 19824 w 48875"/>
                    <a:gd name="connsiteY14" fmla="*/ 63818 h 76962"/>
                    <a:gd name="connsiteX15" fmla="*/ 25158 w 48875"/>
                    <a:gd name="connsiteY15" fmla="*/ 66008 h 76962"/>
                    <a:gd name="connsiteX16" fmla="*/ 20396 w 48875"/>
                    <a:gd name="connsiteY16" fmla="*/ 76962 h 76962"/>
                    <a:gd name="connsiteX17" fmla="*/ 8394 w 48875"/>
                    <a:gd name="connsiteY17" fmla="*/ 72295 h 76962"/>
                    <a:gd name="connsiteX18" fmla="*/ 393 w 48875"/>
                    <a:gd name="connsiteY18" fmla="*/ 63055 h 7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75" h="76962">
                      <a:moveTo>
                        <a:pt x="393" y="63055"/>
                      </a:moveTo>
                      <a:cubicBezTo>
                        <a:pt x="-560" y="59341"/>
                        <a:pt x="203" y="55150"/>
                        <a:pt x="2869" y="50483"/>
                      </a:cubicBezTo>
                      <a:lnTo>
                        <a:pt x="19157" y="21336"/>
                      </a:lnTo>
                      <a:lnTo>
                        <a:pt x="12490" y="17621"/>
                      </a:lnTo>
                      <a:lnTo>
                        <a:pt x="18204" y="7429"/>
                      </a:lnTo>
                      <a:lnTo>
                        <a:pt x="25539" y="11525"/>
                      </a:lnTo>
                      <a:lnTo>
                        <a:pt x="32873" y="0"/>
                      </a:lnTo>
                      <a:lnTo>
                        <a:pt x="45636" y="5810"/>
                      </a:lnTo>
                      <a:lnTo>
                        <a:pt x="38397" y="18669"/>
                      </a:lnTo>
                      <a:lnTo>
                        <a:pt x="48875" y="24575"/>
                      </a:lnTo>
                      <a:lnTo>
                        <a:pt x="43160" y="34766"/>
                      </a:lnTo>
                      <a:lnTo>
                        <a:pt x="32683" y="28861"/>
                      </a:lnTo>
                      <a:lnTo>
                        <a:pt x="18395" y="54293"/>
                      </a:lnTo>
                      <a:cubicBezTo>
                        <a:pt x="17157" y="56579"/>
                        <a:pt x="16585" y="58484"/>
                        <a:pt x="16776" y="60008"/>
                      </a:cubicBezTo>
                      <a:cubicBezTo>
                        <a:pt x="16966" y="61531"/>
                        <a:pt x="18014" y="62770"/>
                        <a:pt x="19824" y="63818"/>
                      </a:cubicBezTo>
                      <a:cubicBezTo>
                        <a:pt x="21252" y="64579"/>
                        <a:pt x="22967" y="65342"/>
                        <a:pt x="25158" y="66008"/>
                      </a:cubicBezTo>
                      <a:lnTo>
                        <a:pt x="20396" y="76962"/>
                      </a:lnTo>
                      <a:cubicBezTo>
                        <a:pt x="16109" y="75914"/>
                        <a:pt x="12109" y="74390"/>
                        <a:pt x="8394" y="72295"/>
                      </a:cubicBezTo>
                      <a:cubicBezTo>
                        <a:pt x="4012" y="69818"/>
                        <a:pt x="1346" y="66770"/>
                        <a:pt x="393" y="6305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7" name="Freeform: Shape 206">
                  <a:extLst>
                    <a:ext uri="{FF2B5EF4-FFF2-40B4-BE49-F238E27FC236}">
                      <a16:creationId xmlns:a16="http://schemas.microsoft.com/office/drawing/2014/main" id="{0E9CD1CB-82D6-1BF5-5109-8D70541A5204}"/>
                    </a:ext>
                  </a:extLst>
                </p:cNvPr>
                <p:cNvSpPr/>
                <p:nvPr/>
              </p:nvSpPr>
              <p:spPr>
                <a:xfrm>
                  <a:off x="6567935" y="4064921"/>
                  <a:ext cx="63821" cy="70928"/>
                </a:xfrm>
                <a:custGeom>
                  <a:avLst/>
                  <a:gdLst>
                    <a:gd name="connsiteX0" fmla="*/ 2220 w 63821"/>
                    <a:gd name="connsiteY0" fmla="*/ 46640 h 70928"/>
                    <a:gd name="connsiteX1" fmla="*/ 29 w 63821"/>
                    <a:gd name="connsiteY1" fmla="*/ 37877 h 70928"/>
                    <a:gd name="connsiteX2" fmla="*/ 3267 w 63821"/>
                    <a:gd name="connsiteY2" fmla="*/ 28352 h 70928"/>
                    <a:gd name="connsiteX3" fmla="*/ 16602 w 63821"/>
                    <a:gd name="connsiteY3" fmla="*/ 19494 h 70928"/>
                    <a:gd name="connsiteX4" fmla="*/ 33842 w 63821"/>
                    <a:gd name="connsiteY4" fmla="*/ 24828 h 70928"/>
                    <a:gd name="connsiteX5" fmla="*/ 44987 w 63821"/>
                    <a:gd name="connsiteY5" fmla="*/ 31590 h 70928"/>
                    <a:gd name="connsiteX6" fmla="*/ 46511 w 63821"/>
                    <a:gd name="connsiteY6" fmla="*/ 29114 h 70928"/>
                    <a:gd name="connsiteX7" fmla="*/ 48416 w 63821"/>
                    <a:gd name="connsiteY7" fmla="*/ 21208 h 70928"/>
                    <a:gd name="connsiteX8" fmla="*/ 43463 w 63821"/>
                    <a:gd name="connsiteY8" fmla="*/ 15398 h 70928"/>
                    <a:gd name="connsiteX9" fmla="*/ 25842 w 63821"/>
                    <a:gd name="connsiteY9" fmla="*/ 12826 h 70928"/>
                    <a:gd name="connsiteX10" fmla="*/ 24794 w 63821"/>
                    <a:gd name="connsiteY10" fmla="*/ 539 h 70928"/>
                    <a:gd name="connsiteX11" fmla="*/ 50702 w 63821"/>
                    <a:gd name="connsiteY11" fmla="*/ 5587 h 70928"/>
                    <a:gd name="connsiteX12" fmla="*/ 63084 w 63821"/>
                    <a:gd name="connsiteY12" fmla="*/ 20065 h 70928"/>
                    <a:gd name="connsiteX13" fmla="*/ 59941 w 63821"/>
                    <a:gd name="connsiteY13" fmla="*/ 37020 h 70928"/>
                    <a:gd name="connsiteX14" fmla="*/ 48130 w 63821"/>
                    <a:gd name="connsiteY14" fmla="*/ 55689 h 70928"/>
                    <a:gd name="connsiteX15" fmla="*/ 38986 w 63821"/>
                    <a:gd name="connsiteY15" fmla="*/ 70929 h 70928"/>
                    <a:gd name="connsiteX16" fmla="*/ 26413 w 63821"/>
                    <a:gd name="connsiteY16" fmla="*/ 62928 h 70928"/>
                    <a:gd name="connsiteX17" fmla="*/ 30604 w 63821"/>
                    <a:gd name="connsiteY17" fmla="*/ 55594 h 70928"/>
                    <a:gd name="connsiteX18" fmla="*/ 30318 w 63821"/>
                    <a:gd name="connsiteY18" fmla="*/ 55403 h 70928"/>
                    <a:gd name="connsiteX19" fmla="*/ 20031 w 63821"/>
                    <a:gd name="connsiteY19" fmla="*/ 57308 h 70928"/>
                    <a:gd name="connsiteX20" fmla="*/ 9363 w 63821"/>
                    <a:gd name="connsiteY20" fmla="*/ 53498 h 70928"/>
                    <a:gd name="connsiteX21" fmla="*/ 2220 w 63821"/>
                    <a:gd name="connsiteY21" fmla="*/ 46450 h 70928"/>
                    <a:gd name="connsiteX22" fmla="*/ 26698 w 63821"/>
                    <a:gd name="connsiteY22" fmla="*/ 48450 h 70928"/>
                    <a:gd name="connsiteX23" fmla="*/ 33271 w 63821"/>
                    <a:gd name="connsiteY23" fmla="*/ 46926 h 70928"/>
                    <a:gd name="connsiteX24" fmla="*/ 38033 w 63821"/>
                    <a:gd name="connsiteY24" fmla="*/ 42449 h 70928"/>
                    <a:gd name="connsiteX25" fmla="*/ 39653 w 63821"/>
                    <a:gd name="connsiteY25" fmla="*/ 39877 h 70928"/>
                    <a:gd name="connsiteX26" fmla="*/ 32795 w 63821"/>
                    <a:gd name="connsiteY26" fmla="*/ 35591 h 70928"/>
                    <a:gd name="connsiteX27" fmla="*/ 26698 w 63821"/>
                    <a:gd name="connsiteY27" fmla="*/ 32638 h 70928"/>
                    <a:gd name="connsiteX28" fmla="*/ 21936 w 63821"/>
                    <a:gd name="connsiteY28" fmla="*/ 32353 h 70928"/>
                    <a:gd name="connsiteX29" fmla="*/ 17745 w 63821"/>
                    <a:gd name="connsiteY29" fmla="*/ 35972 h 70928"/>
                    <a:gd name="connsiteX30" fmla="*/ 16412 w 63821"/>
                    <a:gd name="connsiteY30" fmla="*/ 41782 h 70928"/>
                    <a:gd name="connsiteX31" fmla="*/ 19841 w 63821"/>
                    <a:gd name="connsiteY31" fmla="*/ 46259 h 70928"/>
                    <a:gd name="connsiteX32" fmla="*/ 26604 w 63821"/>
                    <a:gd name="connsiteY32" fmla="*/ 48355 h 7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821" h="70928">
                      <a:moveTo>
                        <a:pt x="2220" y="46640"/>
                      </a:moveTo>
                      <a:cubicBezTo>
                        <a:pt x="600" y="43973"/>
                        <a:pt x="-162" y="41020"/>
                        <a:pt x="29" y="37877"/>
                      </a:cubicBezTo>
                      <a:cubicBezTo>
                        <a:pt x="124" y="34734"/>
                        <a:pt x="1267" y="31590"/>
                        <a:pt x="3267" y="28352"/>
                      </a:cubicBezTo>
                      <a:cubicBezTo>
                        <a:pt x="6887" y="22732"/>
                        <a:pt x="11268" y="19780"/>
                        <a:pt x="16602" y="19494"/>
                      </a:cubicBezTo>
                      <a:cubicBezTo>
                        <a:pt x="21936" y="19208"/>
                        <a:pt x="27651" y="21018"/>
                        <a:pt x="33842" y="24828"/>
                      </a:cubicBezTo>
                      <a:lnTo>
                        <a:pt x="44987" y="31590"/>
                      </a:lnTo>
                      <a:lnTo>
                        <a:pt x="46511" y="29114"/>
                      </a:lnTo>
                      <a:cubicBezTo>
                        <a:pt x="48511" y="25971"/>
                        <a:pt x="49083" y="23399"/>
                        <a:pt x="48416" y="21208"/>
                      </a:cubicBezTo>
                      <a:cubicBezTo>
                        <a:pt x="47749" y="19018"/>
                        <a:pt x="46034" y="17113"/>
                        <a:pt x="43463" y="15398"/>
                      </a:cubicBezTo>
                      <a:cubicBezTo>
                        <a:pt x="38986" y="12540"/>
                        <a:pt x="33081" y="11683"/>
                        <a:pt x="25842" y="12826"/>
                      </a:cubicBezTo>
                      <a:lnTo>
                        <a:pt x="24794" y="539"/>
                      </a:lnTo>
                      <a:cubicBezTo>
                        <a:pt x="34319" y="-985"/>
                        <a:pt x="42986" y="730"/>
                        <a:pt x="50702" y="5587"/>
                      </a:cubicBezTo>
                      <a:cubicBezTo>
                        <a:pt x="57369" y="9778"/>
                        <a:pt x="61465" y="14636"/>
                        <a:pt x="63084" y="20065"/>
                      </a:cubicBezTo>
                      <a:cubicBezTo>
                        <a:pt x="64704" y="25495"/>
                        <a:pt x="63656" y="31210"/>
                        <a:pt x="59941" y="37020"/>
                      </a:cubicBezTo>
                      <a:lnTo>
                        <a:pt x="48130" y="55689"/>
                      </a:lnTo>
                      <a:cubicBezTo>
                        <a:pt x="44606" y="61309"/>
                        <a:pt x="41557" y="66357"/>
                        <a:pt x="38986" y="70929"/>
                      </a:cubicBezTo>
                      <a:lnTo>
                        <a:pt x="26413" y="62928"/>
                      </a:lnTo>
                      <a:cubicBezTo>
                        <a:pt x="27651" y="60547"/>
                        <a:pt x="28985" y="58070"/>
                        <a:pt x="30604" y="55594"/>
                      </a:cubicBezTo>
                      <a:lnTo>
                        <a:pt x="30318" y="55403"/>
                      </a:lnTo>
                      <a:cubicBezTo>
                        <a:pt x="26984" y="56927"/>
                        <a:pt x="23556" y="57594"/>
                        <a:pt x="20031" y="57308"/>
                      </a:cubicBezTo>
                      <a:cubicBezTo>
                        <a:pt x="16507" y="57022"/>
                        <a:pt x="12888" y="55689"/>
                        <a:pt x="9363" y="53498"/>
                      </a:cubicBezTo>
                      <a:cubicBezTo>
                        <a:pt x="6220" y="51498"/>
                        <a:pt x="3839" y="49117"/>
                        <a:pt x="2220" y="46450"/>
                      </a:cubicBezTo>
                      <a:close/>
                      <a:moveTo>
                        <a:pt x="26698" y="48450"/>
                      </a:moveTo>
                      <a:cubicBezTo>
                        <a:pt x="29080" y="48450"/>
                        <a:pt x="31271" y="47973"/>
                        <a:pt x="33271" y="46926"/>
                      </a:cubicBezTo>
                      <a:cubicBezTo>
                        <a:pt x="35271" y="45878"/>
                        <a:pt x="36890" y="44354"/>
                        <a:pt x="38033" y="42449"/>
                      </a:cubicBezTo>
                      <a:lnTo>
                        <a:pt x="39653" y="39877"/>
                      </a:lnTo>
                      <a:lnTo>
                        <a:pt x="32795" y="35591"/>
                      </a:lnTo>
                      <a:cubicBezTo>
                        <a:pt x="30413" y="34257"/>
                        <a:pt x="28318" y="33305"/>
                        <a:pt x="26698" y="32638"/>
                      </a:cubicBezTo>
                      <a:cubicBezTo>
                        <a:pt x="25079" y="31972"/>
                        <a:pt x="23460" y="31972"/>
                        <a:pt x="21936" y="32353"/>
                      </a:cubicBezTo>
                      <a:cubicBezTo>
                        <a:pt x="20412" y="32734"/>
                        <a:pt x="18983" y="33972"/>
                        <a:pt x="17745" y="35972"/>
                      </a:cubicBezTo>
                      <a:cubicBezTo>
                        <a:pt x="16412" y="38068"/>
                        <a:pt x="16031" y="39973"/>
                        <a:pt x="16412" y="41782"/>
                      </a:cubicBezTo>
                      <a:cubicBezTo>
                        <a:pt x="16793" y="43592"/>
                        <a:pt x="18031" y="45021"/>
                        <a:pt x="19841" y="46259"/>
                      </a:cubicBezTo>
                      <a:cubicBezTo>
                        <a:pt x="22031" y="47593"/>
                        <a:pt x="24317" y="48355"/>
                        <a:pt x="26604" y="4835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8" name="Freeform: Shape 207">
                  <a:extLst>
                    <a:ext uri="{FF2B5EF4-FFF2-40B4-BE49-F238E27FC236}">
                      <a16:creationId xmlns:a16="http://schemas.microsoft.com/office/drawing/2014/main" id="{5FD95388-877F-E64D-11C5-C4C98871A26C}"/>
                    </a:ext>
                  </a:extLst>
                </p:cNvPr>
                <p:cNvSpPr/>
                <p:nvPr/>
              </p:nvSpPr>
              <p:spPr>
                <a:xfrm>
                  <a:off x="6618065" y="4076776"/>
                  <a:ext cx="60207" cy="76504"/>
                </a:xfrm>
                <a:custGeom>
                  <a:avLst/>
                  <a:gdLst>
                    <a:gd name="connsiteX0" fmla="*/ 34957 w 60207"/>
                    <a:gd name="connsiteY0" fmla="*/ 18211 h 76504"/>
                    <a:gd name="connsiteX1" fmla="*/ 47720 w 60207"/>
                    <a:gd name="connsiteY1" fmla="*/ 27260 h 76504"/>
                    <a:gd name="connsiteX2" fmla="*/ 12764 w 60207"/>
                    <a:gd name="connsiteY2" fmla="*/ 76504 h 76504"/>
                    <a:gd name="connsiteX3" fmla="*/ 0 w 60207"/>
                    <a:gd name="connsiteY3" fmla="*/ 67455 h 76504"/>
                    <a:gd name="connsiteX4" fmla="*/ 34957 w 60207"/>
                    <a:gd name="connsiteY4" fmla="*/ 18211 h 76504"/>
                    <a:gd name="connsiteX5" fmla="*/ 42196 w 60207"/>
                    <a:gd name="connsiteY5" fmla="*/ 10591 h 76504"/>
                    <a:gd name="connsiteX6" fmla="*/ 44005 w 60207"/>
                    <a:gd name="connsiteY6" fmla="*/ 4019 h 76504"/>
                    <a:gd name="connsiteX7" fmla="*/ 49625 w 60207"/>
                    <a:gd name="connsiteY7" fmla="*/ 113 h 76504"/>
                    <a:gd name="connsiteX8" fmla="*/ 56292 w 60207"/>
                    <a:gd name="connsiteY8" fmla="*/ 1923 h 76504"/>
                    <a:gd name="connsiteX9" fmla="*/ 60103 w 60207"/>
                    <a:gd name="connsiteY9" fmla="*/ 7543 h 76504"/>
                    <a:gd name="connsiteX10" fmla="*/ 58293 w 60207"/>
                    <a:gd name="connsiteY10" fmla="*/ 14115 h 76504"/>
                    <a:gd name="connsiteX11" fmla="*/ 52674 w 60207"/>
                    <a:gd name="connsiteY11" fmla="*/ 17925 h 76504"/>
                    <a:gd name="connsiteX12" fmla="*/ 46196 w 60207"/>
                    <a:gd name="connsiteY12" fmla="*/ 16211 h 76504"/>
                    <a:gd name="connsiteX13" fmla="*/ 42291 w 60207"/>
                    <a:gd name="connsiteY13" fmla="*/ 10496 h 7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07" h="76504">
                      <a:moveTo>
                        <a:pt x="34957" y="18211"/>
                      </a:moveTo>
                      <a:lnTo>
                        <a:pt x="47720" y="27260"/>
                      </a:lnTo>
                      <a:lnTo>
                        <a:pt x="12764" y="76504"/>
                      </a:lnTo>
                      <a:lnTo>
                        <a:pt x="0" y="67455"/>
                      </a:lnTo>
                      <a:lnTo>
                        <a:pt x="34957" y="18211"/>
                      </a:lnTo>
                      <a:close/>
                      <a:moveTo>
                        <a:pt x="42196" y="10591"/>
                      </a:moveTo>
                      <a:cubicBezTo>
                        <a:pt x="41815" y="8400"/>
                        <a:pt x="42482" y="6210"/>
                        <a:pt x="44005" y="4019"/>
                      </a:cubicBezTo>
                      <a:cubicBezTo>
                        <a:pt x="45625" y="1828"/>
                        <a:pt x="47434" y="495"/>
                        <a:pt x="49625" y="113"/>
                      </a:cubicBezTo>
                      <a:cubicBezTo>
                        <a:pt x="51816" y="-267"/>
                        <a:pt x="54007" y="304"/>
                        <a:pt x="56292" y="1923"/>
                      </a:cubicBezTo>
                      <a:cubicBezTo>
                        <a:pt x="58484" y="3447"/>
                        <a:pt x="59722" y="5352"/>
                        <a:pt x="60103" y="7543"/>
                      </a:cubicBezTo>
                      <a:cubicBezTo>
                        <a:pt x="60484" y="9734"/>
                        <a:pt x="59817" y="11925"/>
                        <a:pt x="58293" y="14115"/>
                      </a:cubicBezTo>
                      <a:cubicBezTo>
                        <a:pt x="56769" y="16306"/>
                        <a:pt x="54864" y="17544"/>
                        <a:pt x="52674" y="17925"/>
                      </a:cubicBezTo>
                      <a:cubicBezTo>
                        <a:pt x="50482" y="18306"/>
                        <a:pt x="48292" y="17735"/>
                        <a:pt x="46196" y="16211"/>
                      </a:cubicBezTo>
                      <a:cubicBezTo>
                        <a:pt x="43910" y="14592"/>
                        <a:pt x="42672" y="12687"/>
                        <a:pt x="42291" y="10496"/>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9" name="Freeform: Shape 208">
                  <a:extLst>
                    <a:ext uri="{FF2B5EF4-FFF2-40B4-BE49-F238E27FC236}">
                      <a16:creationId xmlns:a16="http://schemas.microsoft.com/office/drawing/2014/main" id="{664BE58C-9940-3F42-1AC7-3FA7D18F1C1E}"/>
                    </a:ext>
                  </a:extLst>
                </p:cNvPr>
                <p:cNvSpPr/>
                <p:nvPr/>
              </p:nvSpPr>
              <p:spPr>
                <a:xfrm>
                  <a:off x="6643211" y="4114323"/>
                  <a:ext cx="73535" cy="81629"/>
                </a:xfrm>
                <a:custGeom>
                  <a:avLst/>
                  <a:gdLst>
                    <a:gd name="connsiteX0" fmla="*/ 29051 w 73535"/>
                    <a:gd name="connsiteY0" fmla="*/ 10763 h 81629"/>
                    <a:gd name="connsiteX1" fmla="*/ 33909 w 73535"/>
                    <a:gd name="connsiteY1" fmla="*/ 4477 h 81629"/>
                    <a:gd name="connsiteX2" fmla="*/ 37147 w 73535"/>
                    <a:gd name="connsiteY2" fmla="*/ 0 h 81629"/>
                    <a:gd name="connsiteX3" fmla="*/ 48863 w 73535"/>
                    <a:gd name="connsiteY3" fmla="*/ 9334 h 81629"/>
                    <a:gd name="connsiteX4" fmla="*/ 46196 w 73535"/>
                    <a:gd name="connsiteY4" fmla="*/ 13525 h 81629"/>
                    <a:gd name="connsiteX5" fmla="*/ 42767 w 73535"/>
                    <a:gd name="connsiteY5" fmla="*/ 18288 h 81629"/>
                    <a:gd name="connsiteX6" fmla="*/ 42958 w 73535"/>
                    <a:gd name="connsiteY6" fmla="*/ 18288 h 81629"/>
                    <a:gd name="connsiteX7" fmla="*/ 54864 w 73535"/>
                    <a:gd name="connsiteY7" fmla="*/ 16192 h 81629"/>
                    <a:gd name="connsiteX8" fmla="*/ 65627 w 73535"/>
                    <a:gd name="connsiteY8" fmla="*/ 20955 h 81629"/>
                    <a:gd name="connsiteX9" fmla="*/ 73533 w 73535"/>
                    <a:gd name="connsiteY9" fmla="*/ 35338 h 81629"/>
                    <a:gd name="connsiteX10" fmla="*/ 66675 w 73535"/>
                    <a:gd name="connsiteY10" fmla="*/ 51625 h 81629"/>
                    <a:gd name="connsiteX11" fmla="*/ 42863 w 73535"/>
                    <a:gd name="connsiteY11" fmla="*/ 81629 h 81629"/>
                    <a:gd name="connsiteX12" fmla="*/ 30575 w 73535"/>
                    <a:gd name="connsiteY12" fmla="*/ 71914 h 81629"/>
                    <a:gd name="connsiteX13" fmla="*/ 51625 w 73535"/>
                    <a:gd name="connsiteY13" fmla="*/ 45434 h 81629"/>
                    <a:gd name="connsiteX14" fmla="*/ 56388 w 73535"/>
                    <a:gd name="connsiteY14" fmla="*/ 35719 h 81629"/>
                    <a:gd name="connsiteX15" fmla="*/ 52578 w 73535"/>
                    <a:gd name="connsiteY15" fmla="*/ 27908 h 81629"/>
                    <a:gd name="connsiteX16" fmla="*/ 46006 w 73535"/>
                    <a:gd name="connsiteY16" fmla="*/ 25241 h 81629"/>
                    <a:gd name="connsiteX17" fmla="*/ 38862 w 73535"/>
                    <a:gd name="connsiteY17" fmla="*/ 26670 h 81629"/>
                    <a:gd name="connsiteX18" fmla="*/ 32385 w 73535"/>
                    <a:gd name="connsiteY18" fmla="*/ 32004 h 81629"/>
                    <a:gd name="connsiteX19" fmla="*/ 12287 w 73535"/>
                    <a:gd name="connsiteY19" fmla="*/ 57340 h 81629"/>
                    <a:gd name="connsiteX20" fmla="*/ 0 w 73535"/>
                    <a:gd name="connsiteY20" fmla="*/ 47625 h 81629"/>
                    <a:gd name="connsiteX21" fmla="*/ 29146 w 73535"/>
                    <a:gd name="connsiteY21" fmla="*/ 10954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535" h="81629">
                      <a:moveTo>
                        <a:pt x="29051" y="10763"/>
                      </a:moveTo>
                      <a:cubicBezTo>
                        <a:pt x="30670" y="8763"/>
                        <a:pt x="32290" y="6667"/>
                        <a:pt x="33909" y="4477"/>
                      </a:cubicBezTo>
                      <a:cubicBezTo>
                        <a:pt x="35528" y="2286"/>
                        <a:pt x="36576" y="762"/>
                        <a:pt x="37147" y="0"/>
                      </a:cubicBezTo>
                      <a:lnTo>
                        <a:pt x="48863" y="9334"/>
                      </a:lnTo>
                      <a:cubicBezTo>
                        <a:pt x="48482" y="10096"/>
                        <a:pt x="47530" y="11430"/>
                        <a:pt x="46196" y="13525"/>
                      </a:cubicBezTo>
                      <a:cubicBezTo>
                        <a:pt x="44768" y="15526"/>
                        <a:pt x="43625" y="17145"/>
                        <a:pt x="42767" y="18288"/>
                      </a:cubicBezTo>
                      <a:lnTo>
                        <a:pt x="42958" y="18288"/>
                      </a:lnTo>
                      <a:cubicBezTo>
                        <a:pt x="47149" y="16478"/>
                        <a:pt x="51149" y="15811"/>
                        <a:pt x="54864" y="16192"/>
                      </a:cubicBezTo>
                      <a:cubicBezTo>
                        <a:pt x="58578" y="16669"/>
                        <a:pt x="62198" y="18192"/>
                        <a:pt x="65627" y="20955"/>
                      </a:cubicBezTo>
                      <a:cubicBezTo>
                        <a:pt x="71056" y="25241"/>
                        <a:pt x="73628" y="30004"/>
                        <a:pt x="73533" y="35338"/>
                      </a:cubicBezTo>
                      <a:cubicBezTo>
                        <a:pt x="73437" y="40576"/>
                        <a:pt x="71151" y="46006"/>
                        <a:pt x="66675" y="51625"/>
                      </a:cubicBezTo>
                      <a:lnTo>
                        <a:pt x="42863" y="81629"/>
                      </a:lnTo>
                      <a:lnTo>
                        <a:pt x="30575" y="71914"/>
                      </a:lnTo>
                      <a:lnTo>
                        <a:pt x="51625" y="45434"/>
                      </a:lnTo>
                      <a:cubicBezTo>
                        <a:pt x="54483" y="41910"/>
                        <a:pt x="56007" y="38671"/>
                        <a:pt x="56388" y="35719"/>
                      </a:cubicBezTo>
                      <a:cubicBezTo>
                        <a:pt x="56769" y="32861"/>
                        <a:pt x="55436" y="30194"/>
                        <a:pt x="52578" y="27908"/>
                      </a:cubicBezTo>
                      <a:cubicBezTo>
                        <a:pt x="50578" y="26289"/>
                        <a:pt x="48387" y="25432"/>
                        <a:pt x="46006" y="25241"/>
                      </a:cubicBezTo>
                      <a:cubicBezTo>
                        <a:pt x="43625" y="25051"/>
                        <a:pt x="41243" y="25527"/>
                        <a:pt x="38862" y="26670"/>
                      </a:cubicBezTo>
                      <a:cubicBezTo>
                        <a:pt x="36481" y="27813"/>
                        <a:pt x="34290" y="29623"/>
                        <a:pt x="32385" y="32004"/>
                      </a:cubicBezTo>
                      <a:lnTo>
                        <a:pt x="12287" y="57340"/>
                      </a:lnTo>
                      <a:lnTo>
                        <a:pt x="0" y="47625"/>
                      </a:lnTo>
                      <a:lnTo>
                        <a:pt x="29146" y="10954"/>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0" name="Freeform: Shape 209">
                  <a:extLst>
                    <a:ext uri="{FF2B5EF4-FFF2-40B4-BE49-F238E27FC236}">
                      <a16:creationId xmlns:a16="http://schemas.microsoft.com/office/drawing/2014/main" id="{2CAD1F9C-3D5E-E44A-C124-579B4778DFA4}"/>
                    </a:ext>
                  </a:extLst>
                </p:cNvPr>
                <p:cNvSpPr/>
                <p:nvPr/>
              </p:nvSpPr>
              <p:spPr>
                <a:xfrm>
                  <a:off x="6699406" y="4165949"/>
                  <a:ext cx="65563" cy="71913"/>
                </a:xfrm>
                <a:custGeom>
                  <a:avLst/>
                  <a:gdLst>
                    <a:gd name="connsiteX0" fmla="*/ 1050 w 65563"/>
                    <a:gd name="connsiteY0" fmla="*/ 41338 h 71913"/>
                    <a:gd name="connsiteX1" fmla="*/ 384 w 65563"/>
                    <a:gd name="connsiteY1" fmla="*/ 32290 h 71913"/>
                    <a:gd name="connsiteX2" fmla="*/ 5241 w 65563"/>
                    <a:gd name="connsiteY2" fmla="*/ 23527 h 71913"/>
                    <a:gd name="connsiteX3" fmla="*/ 19910 w 65563"/>
                    <a:gd name="connsiteY3" fmla="*/ 17145 h 71913"/>
                    <a:gd name="connsiteX4" fmla="*/ 35912 w 65563"/>
                    <a:gd name="connsiteY4" fmla="*/ 25432 h 71913"/>
                    <a:gd name="connsiteX5" fmla="*/ 45627 w 65563"/>
                    <a:gd name="connsiteY5" fmla="*/ 34100 h 71913"/>
                    <a:gd name="connsiteX6" fmla="*/ 47627 w 65563"/>
                    <a:gd name="connsiteY6" fmla="*/ 32004 h 71913"/>
                    <a:gd name="connsiteX7" fmla="*/ 50866 w 65563"/>
                    <a:gd name="connsiteY7" fmla="*/ 24479 h 71913"/>
                    <a:gd name="connsiteX8" fmla="*/ 46961 w 65563"/>
                    <a:gd name="connsiteY8" fmla="*/ 17907 h 71913"/>
                    <a:gd name="connsiteX9" fmla="*/ 30006 w 65563"/>
                    <a:gd name="connsiteY9" fmla="*/ 12287 h 71913"/>
                    <a:gd name="connsiteX10" fmla="*/ 31149 w 65563"/>
                    <a:gd name="connsiteY10" fmla="*/ 0 h 71913"/>
                    <a:gd name="connsiteX11" fmla="*/ 55724 w 65563"/>
                    <a:gd name="connsiteY11" fmla="*/ 9525 h 71913"/>
                    <a:gd name="connsiteX12" fmla="*/ 65439 w 65563"/>
                    <a:gd name="connsiteY12" fmla="*/ 26003 h 71913"/>
                    <a:gd name="connsiteX13" fmla="*/ 59343 w 65563"/>
                    <a:gd name="connsiteY13" fmla="*/ 42196 h 71913"/>
                    <a:gd name="connsiteX14" fmla="*/ 44389 w 65563"/>
                    <a:gd name="connsiteY14" fmla="*/ 58484 h 71913"/>
                    <a:gd name="connsiteX15" fmla="*/ 32673 w 65563"/>
                    <a:gd name="connsiteY15" fmla="*/ 71914 h 71913"/>
                    <a:gd name="connsiteX16" fmla="*/ 21719 w 65563"/>
                    <a:gd name="connsiteY16" fmla="*/ 61913 h 71913"/>
                    <a:gd name="connsiteX17" fmla="*/ 27149 w 65563"/>
                    <a:gd name="connsiteY17" fmla="*/ 55436 h 71913"/>
                    <a:gd name="connsiteX18" fmla="*/ 26863 w 65563"/>
                    <a:gd name="connsiteY18" fmla="*/ 55245 h 71913"/>
                    <a:gd name="connsiteX19" fmla="*/ 16385 w 65563"/>
                    <a:gd name="connsiteY19" fmla="*/ 55245 h 71913"/>
                    <a:gd name="connsiteX20" fmla="*/ 6574 w 65563"/>
                    <a:gd name="connsiteY20" fmla="*/ 49625 h 71913"/>
                    <a:gd name="connsiteX21" fmla="*/ 764 w 65563"/>
                    <a:gd name="connsiteY21" fmla="*/ 41434 h 71913"/>
                    <a:gd name="connsiteX22" fmla="*/ 24767 w 65563"/>
                    <a:gd name="connsiteY22" fmla="*/ 47435 h 71913"/>
                    <a:gd name="connsiteX23" fmla="*/ 31530 w 65563"/>
                    <a:gd name="connsiteY23" fmla="*/ 47054 h 71913"/>
                    <a:gd name="connsiteX24" fmla="*/ 37055 w 65563"/>
                    <a:gd name="connsiteY24" fmla="*/ 43529 h 71913"/>
                    <a:gd name="connsiteX25" fmla="*/ 39150 w 65563"/>
                    <a:gd name="connsiteY25" fmla="*/ 41243 h 71913"/>
                    <a:gd name="connsiteX26" fmla="*/ 33150 w 65563"/>
                    <a:gd name="connsiteY26" fmla="*/ 35814 h 71913"/>
                    <a:gd name="connsiteX27" fmla="*/ 27625 w 65563"/>
                    <a:gd name="connsiteY27" fmla="*/ 31909 h 71913"/>
                    <a:gd name="connsiteX28" fmla="*/ 22958 w 65563"/>
                    <a:gd name="connsiteY28" fmla="*/ 30766 h 71913"/>
                    <a:gd name="connsiteX29" fmla="*/ 18195 w 65563"/>
                    <a:gd name="connsiteY29" fmla="*/ 33528 h 71913"/>
                    <a:gd name="connsiteX30" fmla="*/ 15814 w 65563"/>
                    <a:gd name="connsiteY30" fmla="*/ 39053 h 71913"/>
                    <a:gd name="connsiteX31" fmla="*/ 18481 w 65563"/>
                    <a:gd name="connsiteY31" fmla="*/ 44101 h 71913"/>
                    <a:gd name="connsiteX32" fmla="*/ 24767 w 65563"/>
                    <a:gd name="connsiteY32" fmla="*/ 47435 h 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563" h="71913">
                      <a:moveTo>
                        <a:pt x="1050" y="41338"/>
                      </a:moveTo>
                      <a:cubicBezTo>
                        <a:pt x="-93" y="38386"/>
                        <a:pt x="-283" y="35433"/>
                        <a:pt x="384" y="32290"/>
                      </a:cubicBezTo>
                      <a:cubicBezTo>
                        <a:pt x="1050" y="29242"/>
                        <a:pt x="2669" y="26289"/>
                        <a:pt x="5241" y="23527"/>
                      </a:cubicBezTo>
                      <a:cubicBezTo>
                        <a:pt x="9813" y="18574"/>
                        <a:pt x="14671" y="16478"/>
                        <a:pt x="19910" y="17145"/>
                      </a:cubicBezTo>
                      <a:cubicBezTo>
                        <a:pt x="25148" y="17812"/>
                        <a:pt x="30482" y="20574"/>
                        <a:pt x="35912" y="25432"/>
                      </a:cubicBezTo>
                      <a:lnTo>
                        <a:pt x="45627" y="34100"/>
                      </a:lnTo>
                      <a:lnTo>
                        <a:pt x="47627" y="32004"/>
                      </a:lnTo>
                      <a:cubicBezTo>
                        <a:pt x="50104" y="29242"/>
                        <a:pt x="51247" y="26765"/>
                        <a:pt x="50866" y="24479"/>
                      </a:cubicBezTo>
                      <a:cubicBezTo>
                        <a:pt x="50485" y="22193"/>
                        <a:pt x="49247" y="20003"/>
                        <a:pt x="46961" y="17907"/>
                      </a:cubicBezTo>
                      <a:cubicBezTo>
                        <a:pt x="43055" y="14288"/>
                        <a:pt x="37436" y="12478"/>
                        <a:pt x="30006" y="12287"/>
                      </a:cubicBezTo>
                      <a:lnTo>
                        <a:pt x="31149" y="0"/>
                      </a:lnTo>
                      <a:cubicBezTo>
                        <a:pt x="40769" y="191"/>
                        <a:pt x="48961" y="3334"/>
                        <a:pt x="55724" y="9525"/>
                      </a:cubicBezTo>
                      <a:cubicBezTo>
                        <a:pt x="61534" y="14859"/>
                        <a:pt x="64773" y="20288"/>
                        <a:pt x="65439" y="26003"/>
                      </a:cubicBezTo>
                      <a:cubicBezTo>
                        <a:pt x="66106" y="31623"/>
                        <a:pt x="64106" y="37052"/>
                        <a:pt x="59343" y="42196"/>
                      </a:cubicBezTo>
                      <a:lnTo>
                        <a:pt x="44389" y="58484"/>
                      </a:lnTo>
                      <a:cubicBezTo>
                        <a:pt x="39912" y="63341"/>
                        <a:pt x="36007" y="67818"/>
                        <a:pt x="32673" y="71914"/>
                      </a:cubicBezTo>
                      <a:lnTo>
                        <a:pt x="21719" y="61913"/>
                      </a:lnTo>
                      <a:cubicBezTo>
                        <a:pt x="23339" y="59817"/>
                        <a:pt x="25148" y="57626"/>
                        <a:pt x="27149" y="55436"/>
                      </a:cubicBezTo>
                      <a:lnTo>
                        <a:pt x="26863" y="55245"/>
                      </a:lnTo>
                      <a:cubicBezTo>
                        <a:pt x="23339" y="56197"/>
                        <a:pt x="19814" y="56197"/>
                        <a:pt x="16385" y="55245"/>
                      </a:cubicBezTo>
                      <a:cubicBezTo>
                        <a:pt x="12957" y="54293"/>
                        <a:pt x="9622" y="52483"/>
                        <a:pt x="6574" y="49625"/>
                      </a:cubicBezTo>
                      <a:cubicBezTo>
                        <a:pt x="3812" y="47149"/>
                        <a:pt x="1907" y="44387"/>
                        <a:pt x="764" y="41434"/>
                      </a:cubicBezTo>
                      <a:close/>
                      <a:moveTo>
                        <a:pt x="24767" y="47435"/>
                      </a:moveTo>
                      <a:cubicBezTo>
                        <a:pt x="27053" y="47911"/>
                        <a:pt x="29339" y="47816"/>
                        <a:pt x="31530" y="47054"/>
                      </a:cubicBezTo>
                      <a:cubicBezTo>
                        <a:pt x="33721" y="46387"/>
                        <a:pt x="35531" y="45148"/>
                        <a:pt x="37055" y="43529"/>
                      </a:cubicBezTo>
                      <a:lnTo>
                        <a:pt x="39150" y="41243"/>
                      </a:lnTo>
                      <a:lnTo>
                        <a:pt x="33150" y="35814"/>
                      </a:lnTo>
                      <a:cubicBezTo>
                        <a:pt x="31054" y="34100"/>
                        <a:pt x="29149" y="32766"/>
                        <a:pt x="27625" y="31909"/>
                      </a:cubicBezTo>
                      <a:cubicBezTo>
                        <a:pt x="26101" y="31052"/>
                        <a:pt x="24577" y="30671"/>
                        <a:pt x="22958" y="30766"/>
                      </a:cubicBezTo>
                      <a:cubicBezTo>
                        <a:pt x="21339" y="30861"/>
                        <a:pt x="19814" y="31813"/>
                        <a:pt x="18195" y="33528"/>
                      </a:cubicBezTo>
                      <a:cubicBezTo>
                        <a:pt x="16576" y="35338"/>
                        <a:pt x="15719" y="37147"/>
                        <a:pt x="15814" y="39053"/>
                      </a:cubicBezTo>
                      <a:cubicBezTo>
                        <a:pt x="15909" y="40862"/>
                        <a:pt x="16766" y="42577"/>
                        <a:pt x="18481" y="44101"/>
                      </a:cubicBezTo>
                      <a:cubicBezTo>
                        <a:pt x="20386" y="45815"/>
                        <a:pt x="22482" y="46958"/>
                        <a:pt x="24767" y="4743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1" name="Freeform: Shape 210">
                  <a:extLst>
                    <a:ext uri="{FF2B5EF4-FFF2-40B4-BE49-F238E27FC236}">
                      <a16:creationId xmlns:a16="http://schemas.microsoft.com/office/drawing/2014/main" id="{4551A20C-415A-A968-CD7B-AAFA8C2126C9}"/>
                    </a:ext>
                  </a:extLst>
                </p:cNvPr>
                <p:cNvSpPr/>
                <p:nvPr/>
              </p:nvSpPr>
              <p:spPr>
                <a:xfrm>
                  <a:off x="6741604" y="4190333"/>
                  <a:ext cx="74890" cy="89290"/>
                </a:xfrm>
                <a:custGeom>
                  <a:avLst/>
                  <a:gdLst>
                    <a:gd name="connsiteX0" fmla="*/ 17145 w 74890"/>
                    <a:gd name="connsiteY0" fmla="*/ 72962 h 89290"/>
                    <a:gd name="connsiteX1" fmla="*/ 17240 w 74890"/>
                    <a:gd name="connsiteY1" fmla="*/ 62389 h 89290"/>
                    <a:gd name="connsiteX2" fmla="*/ 17240 w 74890"/>
                    <a:gd name="connsiteY2" fmla="*/ 62389 h 89290"/>
                    <a:gd name="connsiteX3" fmla="*/ 13430 w 74890"/>
                    <a:gd name="connsiteY3" fmla="*/ 65532 h 89290"/>
                    <a:gd name="connsiteX4" fmla="*/ 10477 w 74890"/>
                    <a:gd name="connsiteY4" fmla="*/ 67628 h 89290"/>
                    <a:gd name="connsiteX5" fmla="*/ 0 w 74890"/>
                    <a:gd name="connsiteY5" fmla="*/ 56579 h 89290"/>
                    <a:gd name="connsiteX6" fmla="*/ 10382 w 74890"/>
                    <a:gd name="connsiteY6" fmla="*/ 47435 h 89290"/>
                    <a:gd name="connsiteX7" fmla="*/ 60579 w 74890"/>
                    <a:gd name="connsiteY7" fmla="*/ 0 h 89290"/>
                    <a:gd name="connsiteX8" fmla="*/ 71342 w 74890"/>
                    <a:gd name="connsiteY8" fmla="*/ 11430 h 89290"/>
                    <a:gd name="connsiteX9" fmla="*/ 54483 w 74890"/>
                    <a:gd name="connsiteY9" fmla="*/ 27337 h 89290"/>
                    <a:gd name="connsiteX10" fmla="*/ 50672 w 74890"/>
                    <a:gd name="connsiteY10" fmla="*/ 30861 h 89290"/>
                    <a:gd name="connsiteX11" fmla="*/ 48101 w 74890"/>
                    <a:gd name="connsiteY11" fmla="*/ 33052 h 89290"/>
                    <a:gd name="connsiteX12" fmla="*/ 48291 w 74890"/>
                    <a:gd name="connsiteY12" fmla="*/ 33242 h 89290"/>
                    <a:gd name="connsiteX13" fmla="*/ 59436 w 74890"/>
                    <a:gd name="connsiteY13" fmla="*/ 33528 h 89290"/>
                    <a:gd name="connsiteX14" fmla="*/ 69056 w 74890"/>
                    <a:gd name="connsiteY14" fmla="*/ 40005 h 89290"/>
                    <a:gd name="connsiteX15" fmla="*/ 74771 w 74890"/>
                    <a:gd name="connsiteY15" fmla="*/ 51816 h 89290"/>
                    <a:gd name="connsiteX16" fmla="*/ 72104 w 74890"/>
                    <a:gd name="connsiteY16" fmla="*/ 65056 h 89290"/>
                    <a:gd name="connsiteX17" fmla="*/ 62198 w 74890"/>
                    <a:gd name="connsiteY17" fmla="*/ 78010 h 89290"/>
                    <a:gd name="connsiteX18" fmla="*/ 48387 w 74890"/>
                    <a:gd name="connsiteY18" fmla="*/ 87249 h 89290"/>
                    <a:gd name="connsiteX19" fmla="*/ 34671 w 74890"/>
                    <a:gd name="connsiteY19" fmla="*/ 88963 h 89290"/>
                    <a:gd name="connsiteX20" fmla="*/ 22860 w 74890"/>
                    <a:gd name="connsiteY20" fmla="*/ 82296 h 89290"/>
                    <a:gd name="connsiteX21" fmla="*/ 17335 w 74890"/>
                    <a:gd name="connsiteY21" fmla="*/ 72962 h 89290"/>
                    <a:gd name="connsiteX22" fmla="*/ 38005 w 74890"/>
                    <a:gd name="connsiteY22" fmla="*/ 73438 h 89290"/>
                    <a:gd name="connsiteX23" fmla="*/ 50863 w 74890"/>
                    <a:gd name="connsiteY23" fmla="*/ 66104 h 89290"/>
                    <a:gd name="connsiteX24" fmla="*/ 58674 w 74890"/>
                    <a:gd name="connsiteY24" fmla="*/ 54197 h 89290"/>
                    <a:gd name="connsiteX25" fmla="*/ 55816 w 74890"/>
                    <a:gd name="connsiteY25" fmla="*/ 44291 h 89290"/>
                    <a:gd name="connsiteX26" fmla="*/ 46005 w 74890"/>
                    <a:gd name="connsiteY26" fmla="*/ 40386 h 89290"/>
                    <a:gd name="connsiteX27" fmla="*/ 32765 w 74890"/>
                    <a:gd name="connsiteY27" fmla="*/ 47530 h 89290"/>
                    <a:gd name="connsiteX28" fmla="*/ 26098 w 74890"/>
                    <a:gd name="connsiteY28" fmla="*/ 56483 h 89290"/>
                    <a:gd name="connsiteX29" fmla="*/ 25146 w 74890"/>
                    <a:gd name="connsiteY29" fmla="*/ 64103 h 89290"/>
                    <a:gd name="connsiteX30" fmla="*/ 28384 w 74890"/>
                    <a:gd name="connsiteY30" fmla="*/ 70104 h 89290"/>
                    <a:gd name="connsiteX31" fmla="*/ 38100 w 74890"/>
                    <a:gd name="connsiteY31" fmla="*/ 73438 h 8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890" h="89290">
                      <a:moveTo>
                        <a:pt x="17145" y="72962"/>
                      </a:moveTo>
                      <a:cubicBezTo>
                        <a:pt x="16002" y="69533"/>
                        <a:pt x="16097" y="66008"/>
                        <a:pt x="17240" y="62389"/>
                      </a:cubicBezTo>
                      <a:lnTo>
                        <a:pt x="17240" y="62389"/>
                      </a:lnTo>
                      <a:cubicBezTo>
                        <a:pt x="16192" y="63246"/>
                        <a:pt x="14954" y="64389"/>
                        <a:pt x="13430" y="65532"/>
                      </a:cubicBezTo>
                      <a:cubicBezTo>
                        <a:pt x="11906" y="66675"/>
                        <a:pt x="10953" y="67437"/>
                        <a:pt x="10477" y="67628"/>
                      </a:cubicBezTo>
                      <a:lnTo>
                        <a:pt x="0" y="56579"/>
                      </a:lnTo>
                      <a:cubicBezTo>
                        <a:pt x="2762" y="54388"/>
                        <a:pt x="6191" y="51340"/>
                        <a:pt x="10382" y="47435"/>
                      </a:cubicBezTo>
                      <a:lnTo>
                        <a:pt x="60579" y="0"/>
                      </a:lnTo>
                      <a:lnTo>
                        <a:pt x="71342" y="11430"/>
                      </a:lnTo>
                      <a:lnTo>
                        <a:pt x="54483" y="27337"/>
                      </a:lnTo>
                      <a:cubicBezTo>
                        <a:pt x="53244" y="28480"/>
                        <a:pt x="52006" y="29718"/>
                        <a:pt x="50672" y="30861"/>
                      </a:cubicBezTo>
                      <a:cubicBezTo>
                        <a:pt x="49339" y="32004"/>
                        <a:pt x="48482" y="32766"/>
                        <a:pt x="48101" y="33052"/>
                      </a:cubicBezTo>
                      <a:lnTo>
                        <a:pt x="48291" y="33242"/>
                      </a:lnTo>
                      <a:cubicBezTo>
                        <a:pt x="52197" y="32195"/>
                        <a:pt x="55912" y="32290"/>
                        <a:pt x="59436" y="33528"/>
                      </a:cubicBezTo>
                      <a:cubicBezTo>
                        <a:pt x="62960" y="34766"/>
                        <a:pt x="66198" y="36957"/>
                        <a:pt x="69056" y="40005"/>
                      </a:cubicBezTo>
                      <a:cubicBezTo>
                        <a:pt x="72390" y="43529"/>
                        <a:pt x="74295" y="47530"/>
                        <a:pt x="74771" y="51816"/>
                      </a:cubicBezTo>
                      <a:cubicBezTo>
                        <a:pt x="75247" y="56102"/>
                        <a:pt x="74295" y="60579"/>
                        <a:pt x="72104" y="65056"/>
                      </a:cubicBezTo>
                      <a:cubicBezTo>
                        <a:pt x="69913" y="69533"/>
                        <a:pt x="66580" y="73914"/>
                        <a:pt x="62198" y="78010"/>
                      </a:cubicBezTo>
                      <a:cubicBezTo>
                        <a:pt x="57721" y="82296"/>
                        <a:pt x="53054" y="85344"/>
                        <a:pt x="48387" y="87249"/>
                      </a:cubicBezTo>
                      <a:cubicBezTo>
                        <a:pt x="43624" y="89154"/>
                        <a:pt x="39148" y="89726"/>
                        <a:pt x="34671" y="88963"/>
                      </a:cubicBezTo>
                      <a:cubicBezTo>
                        <a:pt x="30194" y="88202"/>
                        <a:pt x="26289" y="86011"/>
                        <a:pt x="22860" y="82296"/>
                      </a:cubicBezTo>
                      <a:cubicBezTo>
                        <a:pt x="20288" y="79534"/>
                        <a:pt x="18383" y="76391"/>
                        <a:pt x="17335" y="72962"/>
                      </a:cubicBezTo>
                      <a:close/>
                      <a:moveTo>
                        <a:pt x="38005" y="73438"/>
                      </a:moveTo>
                      <a:cubicBezTo>
                        <a:pt x="41910" y="72962"/>
                        <a:pt x="46196" y="70485"/>
                        <a:pt x="50863" y="66104"/>
                      </a:cubicBezTo>
                      <a:cubicBezTo>
                        <a:pt x="55245" y="61913"/>
                        <a:pt x="57816" y="58007"/>
                        <a:pt x="58674" y="54197"/>
                      </a:cubicBezTo>
                      <a:cubicBezTo>
                        <a:pt x="59436" y="50387"/>
                        <a:pt x="58483" y="47149"/>
                        <a:pt x="55816" y="44291"/>
                      </a:cubicBezTo>
                      <a:cubicBezTo>
                        <a:pt x="53244" y="41529"/>
                        <a:pt x="49911" y="40196"/>
                        <a:pt x="46005" y="40386"/>
                      </a:cubicBezTo>
                      <a:cubicBezTo>
                        <a:pt x="42100" y="40481"/>
                        <a:pt x="37623" y="42863"/>
                        <a:pt x="32765" y="47530"/>
                      </a:cubicBezTo>
                      <a:cubicBezTo>
                        <a:pt x="29432" y="50673"/>
                        <a:pt x="27241" y="53626"/>
                        <a:pt x="26098" y="56483"/>
                      </a:cubicBezTo>
                      <a:cubicBezTo>
                        <a:pt x="24955" y="59341"/>
                        <a:pt x="24669" y="61817"/>
                        <a:pt x="25146" y="64103"/>
                      </a:cubicBezTo>
                      <a:cubicBezTo>
                        <a:pt x="25622" y="66389"/>
                        <a:pt x="26765" y="68389"/>
                        <a:pt x="28384" y="70104"/>
                      </a:cubicBezTo>
                      <a:cubicBezTo>
                        <a:pt x="30956" y="72866"/>
                        <a:pt x="34194" y="74009"/>
                        <a:pt x="38100" y="7343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2" name="Freeform: Shape 211">
                  <a:extLst>
                    <a:ext uri="{FF2B5EF4-FFF2-40B4-BE49-F238E27FC236}">
                      <a16:creationId xmlns:a16="http://schemas.microsoft.com/office/drawing/2014/main" id="{C772E7A7-17F9-0D8C-BF06-0679AACEAB7F}"/>
                    </a:ext>
                  </a:extLst>
                </p:cNvPr>
                <p:cNvSpPr/>
                <p:nvPr/>
              </p:nvSpPr>
              <p:spPr>
                <a:xfrm>
                  <a:off x="6793649" y="4244435"/>
                  <a:ext cx="68351" cy="72295"/>
                </a:xfrm>
                <a:custGeom>
                  <a:avLst/>
                  <a:gdLst>
                    <a:gd name="connsiteX0" fmla="*/ 57 w 68351"/>
                    <a:gd name="connsiteY0" fmla="*/ 54293 h 72295"/>
                    <a:gd name="connsiteX1" fmla="*/ 6058 w 68351"/>
                    <a:gd name="connsiteY1" fmla="*/ 44006 h 72295"/>
                    <a:gd name="connsiteX2" fmla="*/ 58255 w 68351"/>
                    <a:gd name="connsiteY2" fmla="*/ 0 h 72295"/>
                    <a:gd name="connsiteX3" fmla="*/ 68351 w 68351"/>
                    <a:gd name="connsiteY3" fmla="*/ 12002 h 72295"/>
                    <a:gd name="connsiteX4" fmla="*/ 19202 w 68351"/>
                    <a:gd name="connsiteY4" fmla="*/ 53531 h 72295"/>
                    <a:gd name="connsiteX5" fmla="*/ 16345 w 68351"/>
                    <a:gd name="connsiteY5" fmla="*/ 56483 h 72295"/>
                    <a:gd name="connsiteX6" fmla="*/ 15773 w 68351"/>
                    <a:gd name="connsiteY6" fmla="*/ 59055 h 72295"/>
                    <a:gd name="connsiteX7" fmla="*/ 17488 w 68351"/>
                    <a:gd name="connsiteY7" fmla="*/ 62008 h 72295"/>
                    <a:gd name="connsiteX8" fmla="*/ 19583 w 68351"/>
                    <a:gd name="connsiteY8" fmla="*/ 64008 h 72295"/>
                    <a:gd name="connsiteX9" fmla="*/ 10725 w 68351"/>
                    <a:gd name="connsiteY9" fmla="*/ 72295 h 72295"/>
                    <a:gd name="connsiteX10" fmla="*/ 4724 w 68351"/>
                    <a:gd name="connsiteY10" fmla="*/ 66485 h 72295"/>
                    <a:gd name="connsiteX11" fmla="*/ 57 w 68351"/>
                    <a:gd name="connsiteY11" fmla="*/ 54483 h 7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51" h="72295">
                      <a:moveTo>
                        <a:pt x="57" y="54293"/>
                      </a:moveTo>
                      <a:cubicBezTo>
                        <a:pt x="438" y="50483"/>
                        <a:pt x="2534" y="47054"/>
                        <a:pt x="6058" y="44006"/>
                      </a:cubicBezTo>
                      <a:lnTo>
                        <a:pt x="58255" y="0"/>
                      </a:lnTo>
                      <a:lnTo>
                        <a:pt x="68351" y="12002"/>
                      </a:lnTo>
                      <a:lnTo>
                        <a:pt x="19202" y="53531"/>
                      </a:lnTo>
                      <a:cubicBezTo>
                        <a:pt x="17869" y="54674"/>
                        <a:pt x="16916" y="55626"/>
                        <a:pt x="16345" y="56483"/>
                      </a:cubicBezTo>
                      <a:cubicBezTo>
                        <a:pt x="15773" y="57341"/>
                        <a:pt x="15583" y="58103"/>
                        <a:pt x="15773" y="59055"/>
                      </a:cubicBezTo>
                      <a:cubicBezTo>
                        <a:pt x="15964" y="59912"/>
                        <a:pt x="16535" y="60865"/>
                        <a:pt x="17488" y="62008"/>
                      </a:cubicBezTo>
                      <a:cubicBezTo>
                        <a:pt x="18059" y="62675"/>
                        <a:pt x="18726" y="63341"/>
                        <a:pt x="19583" y="64008"/>
                      </a:cubicBezTo>
                      <a:lnTo>
                        <a:pt x="10725" y="72295"/>
                      </a:lnTo>
                      <a:cubicBezTo>
                        <a:pt x="8630" y="70580"/>
                        <a:pt x="6629" y="68675"/>
                        <a:pt x="4724" y="66485"/>
                      </a:cubicBezTo>
                      <a:cubicBezTo>
                        <a:pt x="1200" y="62294"/>
                        <a:pt x="-324" y="58293"/>
                        <a:pt x="57" y="5448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3" name="Freeform: Shape 212">
                  <a:extLst>
                    <a:ext uri="{FF2B5EF4-FFF2-40B4-BE49-F238E27FC236}">
                      <a16:creationId xmlns:a16="http://schemas.microsoft.com/office/drawing/2014/main" id="{7B9A5F78-2F91-E369-4834-19D203835E39}"/>
                    </a:ext>
                  </a:extLst>
                </p:cNvPr>
                <p:cNvSpPr/>
                <p:nvPr/>
              </p:nvSpPr>
              <p:spPr>
                <a:xfrm>
                  <a:off x="6817613" y="4294214"/>
                  <a:ext cx="62435" cy="64330"/>
                </a:xfrm>
                <a:custGeom>
                  <a:avLst/>
                  <a:gdLst>
                    <a:gd name="connsiteX0" fmla="*/ 191 w 62435"/>
                    <a:gd name="connsiteY0" fmla="*/ 28230 h 64330"/>
                    <a:gd name="connsiteX1" fmla="*/ 14288 w 62435"/>
                    <a:gd name="connsiteY1" fmla="*/ 7847 h 64330"/>
                    <a:gd name="connsiteX2" fmla="*/ 30576 w 62435"/>
                    <a:gd name="connsiteY2" fmla="*/ 322 h 64330"/>
                    <a:gd name="connsiteX3" fmla="*/ 45054 w 62435"/>
                    <a:gd name="connsiteY3" fmla="*/ 2227 h 64330"/>
                    <a:gd name="connsiteX4" fmla="*/ 56389 w 62435"/>
                    <a:gd name="connsiteY4" fmla="*/ 11657 h 64330"/>
                    <a:gd name="connsiteX5" fmla="*/ 62389 w 62435"/>
                    <a:gd name="connsiteY5" fmla="*/ 26135 h 64330"/>
                    <a:gd name="connsiteX6" fmla="*/ 59341 w 62435"/>
                    <a:gd name="connsiteY6" fmla="*/ 39470 h 64330"/>
                    <a:gd name="connsiteX7" fmla="*/ 49340 w 62435"/>
                    <a:gd name="connsiteY7" fmla="*/ 50519 h 64330"/>
                    <a:gd name="connsiteX8" fmla="*/ 44102 w 62435"/>
                    <a:gd name="connsiteY8" fmla="*/ 54043 h 64330"/>
                    <a:gd name="connsiteX9" fmla="*/ 20861 w 62435"/>
                    <a:gd name="connsiteY9" fmla="*/ 23468 h 64330"/>
                    <a:gd name="connsiteX10" fmla="*/ 14002 w 62435"/>
                    <a:gd name="connsiteY10" fmla="*/ 32898 h 64330"/>
                    <a:gd name="connsiteX11" fmla="*/ 17050 w 62435"/>
                    <a:gd name="connsiteY11" fmla="*/ 43661 h 64330"/>
                    <a:gd name="connsiteX12" fmla="*/ 21051 w 62435"/>
                    <a:gd name="connsiteY12" fmla="*/ 47852 h 64330"/>
                    <a:gd name="connsiteX13" fmla="*/ 25718 w 62435"/>
                    <a:gd name="connsiteY13" fmla="*/ 50614 h 64330"/>
                    <a:gd name="connsiteX14" fmla="*/ 32481 w 62435"/>
                    <a:gd name="connsiteY14" fmla="*/ 53091 h 64330"/>
                    <a:gd name="connsiteX15" fmla="*/ 28194 w 62435"/>
                    <a:gd name="connsiteY15" fmla="*/ 64330 h 64330"/>
                    <a:gd name="connsiteX16" fmla="*/ 16765 w 62435"/>
                    <a:gd name="connsiteY16" fmla="*/ 59568 h 64330"/>
                    <a:gd name="connsiteX17" fmla="*/ 7049 w 62435"/>
                    <a:gd name="connsiteY17" fmla="*/ 50328 h 64330"/>
                    <a:gd name="connsiteX18" fmla="*/ 286 w 62435"/>
                    <a:gd name="connsiteY18" fmla="*/ 28326 h 64330"/>
                    <a:gd name="connsiteX19" fmla="*/ 43625 w 62435"/>
                    <a:gd name="connsiteY19" fmla="*/ 35755 h 64330"/>
                    <a:gd name="connsiteX20" fmla="*/ 49721 w 62435"/>
                    <a:gd name="connsiteY20" fmla="*/ 27183 h 64330"/>
                    <a:gd name="connsiteX21" fmla="*/ 47150 w 62435"/>
                    <a:gd name="connsiteY21" fmla="*/ 18420 h 64330"/>
                    <a:gd name="connsiteX22" fmla="*/ 39434 w 62435"/>
                    <a:gd name="connsiteY22" fmla="*/ 13657 h 64330"/>
                    <a:gd name="connsiteX23" fmla="*/ 29433 w 62435"/>
                    <a:gd name="connsiteY23" fmla="*/ 16991 h 64330"/>
                    <a:gd name="connsiteX24" fmla="*/ 43625 w 62435"/>
                    <a:gd name="connsiteY24" fmla="*/ 35660 h 6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435" h="64330">
                      <a:moveTo>
                        <a:pt x="191" y="28230"/>
                      </a:moveTo>
                      <a:cubicBezTo>
                        <a:pt x="1239" y="20992"/>
                        <a:pt x="5906" y="14134"/>
                        <a:pt x="14288" y="7847"/>
                      </a:cubicBezTo>
                      <a:cubicBezTo>
                        <a:pt x="19813" y="3656"/>
                        <a:pt x="25242" y="1084"/>
                        <a:pt x="30576" y="322"/>
                      </a:cubicBezTo>
                      <a:cubicBezTo>
                        <a:pt x="35815" y="-440"/>
                        <a:pt x="40673" y="132"/>
                        <a:pt x="45054" y="2227"/>
                      </a:cubicBezTo>
                      <a:cubicBezTo>
                        <a:pt x="49436" y="4323"/>
                        <a:pt x="53245" y="7466"/>
                        <a:pt x="56389" y="11657"/>
                      </a:cubicBezTo>
                      <a:cubicBezTo>
                        <a:pt x="60103" y="16515"/>
                        <a:pt x="62104" y="21372"/>
                        <a:pt x="62389" y="26135"/>
                      </a:cubicBezTo>
                      <a:cubicBezTo>
                        <a:pt x="62675" y="30897"/>
                        <a:pt x="61627" y="35374"/>
                        <a:pt x="59341" y="39470"/>
                      </a:cubicBezTo>
                      <a:cubicBezTo>
                        <a:pt x="56960" y="43566"/>
                        <a:pt x="53627" y="47280"/>
                        <a:pt x="49340" y="50519"/>
                      </a:cubicBezTo>
                      <a:cubicBezTo>
                        <a:pt x="47626" y="51757"/>
                        <a:pt x="45911" y="52995"/>
                        <a:pt x="44102" y="54043"/>
                      </a:cubicBezTo>
                      <a:lnTo>
                        <a:pt x="20861" y="23468"/>
                      </a:lnTo>
                      <a:cubicBezTo>
                        <a:pt x="17146" y="26326"/>
                        <a:pt x="14860" y="29469"/>
                        <a:pt x="14002" y="32898"/>
                      </a:cubicBezTo>
                      <a:cubicBezTo>
                        <a:pt x="13145" y="36327"/>
                        <a:pt x="14193" y="39946"/>
                        <a:pt x="17050" y="43661"/>
                      </a:cubicBezTo>
                      <a:cubicBezTo>
                        <a:pt x="18289" y="45376"/>
                        <a:pt x="19718" y="46709"/>
                        <a:pt x="21051" y="47852"/>
                      </a:cubicBezTo>
                      <a:cubicBezTo>
                        <a:pt x="22480" y="48900"/>
                        <a:pt x="24004" y="49852"/>
                        <a:pt x="25718" y="50614"/>
                      </a:cubicBezTo>
                      <a:cubicBezTo>
                        <a:pt x="27433" y="51376"/>
                        <a:pt x="29623" y="52234"/>
                        <a:pt x="32481" y="53091"/>
                      </a:cubicBezTo>
                      <a:lnTo>
                        <a:pt x="28194" y="64330"/>
                      </a:lnTo>
                      <a:cubicBezTo>
                        <a:pt x="23909" y="63187"/>
                        <a:pt x="20098" y="61568"/>
                        <a:pt x="16765" y="59568"/>
                      </a:cubicBezTo>
                      <a:cubicBezTo>
                        <a:pt x="13431" y="57568"/>
                        <a:pt x="10193" y="54424"/>
                        <a:pt x="7049" y="50328"/>
                      </a:cubicBezTo>
                      <a:cubicBezTo>
                        <a:pt x="1429" y="42899"/>
                        <a:pt x="-857" y="35660"/>
                        <a:pt x="286" y="28326"/>
                      </a:cubicBezTo>
                      <a:close/>
                      <a:moveTo>
                        <a:pt x="43625" y="35755"/>
                      </a:moveTo>
                      <a:cubicBezTo>
                        <a:pt x="47150" y="32898"/>
                        <a:pt x="49149" y="30040"/>
                        <a:pt x="49721" y="27183"/>
                      </a:cubicBezTo>
                      <a:cubicBezTo>
                        <a:pt x="50292" y="24325"/>
                        <a:pt x="49436" y="21372"/>
                        <a:pt x="47150" y="18420"/>
                      </a:cubicBezTo>
                      <a:cubicBezTo>
                        <a:pt x="45054" y="15658"/>
                        <a:pt x="42482" y="14038"/>
                        <a:pt x="39434" y="13657"/>
                      </a:cubicBezTo>
                      <a:cubicBezTo>
                        <a:pt x="36386" y="13276"/>
                        <a:pt x="33052" y="14419"/>
                        <a:pt x="29433" y="16991"/>
                      </a:cubicBezTo>
                      <a:lnTo>
                        <a:pt x="43625" y="3566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6" name="Graphic 2">
                <a:extLst>
                  <a:ext uri="{FF2B5EF4-FFF2-40B4-BE49-F238E27FC236}">
                    <a16:creationId xmlns:a16="http://schemas.microsoft.com/office/drawing/2014/main" id="{39078198-AC59-7DB7-BCBF-1578EB4A9A18}"/>
                  </a:ext>
                </a:extLst>
              </p:cNvPr>
              <p:cNvGrpSpPr/>
              <p:nvPr/>
            </p:nvGrpSpPr>
            <p:grpSpPr>
              <a:xfrm>
                <a:off x="5229629" y="2613884"/>
                <a:ext cx="1741120" cy="326895"/>
                <a:chOff x="5510117" y="3184588"/>
                <a:chExt cx="1178528" cy="221265"/>
              </a:xfrm>
              <a:solidFill>
                <a:srgbClr val="231F20"/>
              </a:solidFill>
            </p:grpSpPr>
            <p:sp>
              <p:nvSpPr>
                <p:cNvPr id="101" name="Freeform: Shape 150">
                  <a:extLst>
                    <a:ext uri="{FF2B5EF4-FFF2-40B4-BE49-F238E27FC236}">
                      <a16:creationId xmlns:a16="http://schemas.microsoft.com/office/drawing/2014/main" id="{8C5FDDE6-C89A-DF65-E54A-2EBDD2035BEF}"/>
                    </a:ext>
                  </a:extLst>
                </p:cNvPr>
                <p:cNvSpPr/>
                <p:nvPr/>
              </p:nvSpPr>
              <p:spPr>
                <a:xfrm>
                  <a:off x="5562028" y="3187541"/>
                  <a:ext cx="64960" cy="80962"/>
                </a:xfrm>
                <a:custGeom>
                  <a:avLst/>
                  <a:gdLst>
                    <a:gd name="connsiteX0" fmla="*/ 0 w 64960"/>
                    <a:gd name="connsiteY0" fmla="*/ 67532 h 80962"/>
                    <a:gd name="connsiteX1" fmla="*/ 10573 w 64960"/>
                    <a:gd name="connsiteY1" fmla="*/ 56960 h 80962"/>
                    <a:gd name="connsiteX2" fmla="*/ 16383 w 64960"/>
                    <a:gd name="connsiteY2" fmla="*/ 62294 h 80962"/>
                    <a:gd name="connsiteX3" fmla="*/ 23336 w 64960"/>
                    <a:gd name="connsiteY3" fmla="*/ 65913 h 80962"/>
                    <a:gd name="connsiteX4" fmla="*/ 32575 w 64960"/>
                    <a:gd name="connsiteY4" fmla="*/ 67342 h 80962"/>
                    <a:gd name="connsiteX5" fmla="*/ 44577 w 64960"/>
                    <a:gd name="connsiteY5" fmla="*/ 64961 h 80962"/>
                    <a:gd name="connsiteX6" fmla="*/ 48768 w 64960"/>
                    <a:gd name="connsiteY6" fmla="*/ 58007 h 80962"/>
                    <a:gd name="connsiteX7" fmla="*/ 46577 w 64960"/>
                    <a:gd name="connsiteY7" fmla="*/ 52483 h 80962"/>
                    <a:gd name="connsiteX8" fmla="*/ 41053 w 64960"/>
                    <a:gd name="connsiteY8" fmla="*/ 49244 h 80962"/>
                    <a:gd name="connsiteX9" fmla="*/ 31813 w 64960"/>
                    <a:gd name="connsiteY9" fmla="*/ 46768 h 80962"/>
                    <a:gd name="connsiteX10" fmla="*/ 28670 w 64960"/>
                    <a:gd name="connsiteY10" fmla="*/ 46006 h 80962"/>
                    <a:gd name="connsiteX11" fmla="*/ 15430 w 64960"/>
                    <a:gd name="connsiteY11" fmla="*/ 41624 h 80962"/>
                    <a:gd name="connsiteX12" fmla="*/ 6477 w 64960"/>
                    <a:gd name="connsiteY12" fmla="*/ 34481 h 80962"/>
                    <a:gd name="connsiteX13" fmla="*/ 2953 w 64960"/>
                    <a:gd name="connsiteY13" fmla="*/ 22289 h 80962"/>
                    <a:gd name="connsiteX14" fmla="*/ 6763 w 64960"/>
                    <a:gd name="connsiteY14" fmla="*/ 10097 h 80962"/>
                    <a:gd name="connsiteX15" fmla="*/ 17431 w 64960"/>
                    <a:gd name="connsiteY15" fmla="*/ 2572 h 80962"/>
                    <a:gd name="connsiteX16" fmla="*/ 33147 w 64960"/>
                    <a:gd name="connsiteY16" fmla="*/ 0 h 80962"/>
                    <a:gd name="connsiteX17" fmla="*/ 49530 w 64960"/>
                    <a:gd name="connsiteY17" fmla="*/ 2667 h 80962"/>
                    <a:gd name="connsiteX18" fmla="*/ 62294 w 64960"/>
                    <a:gd name="connsiteY18" fmla="*/ 10954 h 80962"/>
                    <a:gd name="connsiteX19" fmla="*/ 52673 w 64960"/>
                    <a:gd name="connsiteY19" fmla="*/ 21336 h 80962"/>
                    <a:gd name="connsiteX20" fmla="*/ 43529 w 64960"/>
                    <a:gd name="connsiteY20" fmla="*/ 15240 h 80962"/>
                    <a:gd name="connsiteX21" fmla="*/ 32575 w 64960"/>
                    <a:gd name="connsiteY21" fmla="*/ 13049 h 80962"/>
                    <a:gd name="connsiteX22" fmla="*/ 22098 w 64960"/>
                    <a:gd name="connsiteY22" fmla="*/ 15335 h 80962"/>
                    <a:gd name="connsiteX23" fmla="*/ 18955 w 64960"/>
                    <a:gd name="connsiteY23" fmla="*/ 21241 h 80962"/>
                    <a:gd name="connsiteX24" fmla="*/ 20860 w 64960"/>
                    <a:gd name="connsiteY24" fmla="*/ 26479 h 80962"/>
                    <a:gd name="connsiteX25" fmla="*/ 25908 w 64960"/>
                    <a:gd name="connsiteY25" fmla="*/ 29528 h 80962"/>
                    <a:gd name="connsiteX26" fmla="*/ 35052 w 64960"/>
                    <a:gd name="connsiteY26" fmla="*/ 32004 h 80962"/>
                    <a:gd name="connsiteX27" fmla="*/ 36290 w 64960"/>
                    <a:gd name="connsiteY27" fmla="*/ 32290 h 80962"/>
                    <a:gd name="connsiteX28" fmla="*/ 51435 w 64960"/>
                    <a:gd name="connsiteY28" fmla="*/ 36767 h 80962"/>
                    <a:gd name="connsiteX29" fmla="*/ 61055 w 64960"/>
                    <a:gd name="connsiteY29" fmla="*/ 43815 h 80962"/>
                    <a:gd name="connsiteX30" fmla="*/ 64961 w 64960"/>
                    <a:gd name="connsiteY30" fmla="*/ 57055 h 80962"/>
                    <a:gd name="connsiteX31" fmla="*/ 61436 w 64960"/>
                    <a:gd name="connsiteY31" fmla="*/ 69628 h 80962"/>
                    <a:gd name="connsiteX32" fmla="*/ 50673 w 64960"/>
                    <a:gd name="connsiteY32" fmla="*/ 78010 h 80962"/>
                    <a:gd name="connsiteX33" fmla="*/ 32385 w 64960"/>
                    <a:gd name="connsiteY33" fmla="*/ 80963 h 80962"/>
                    <a:gd name="connsiteX34" fmla="*/ 286 w 64960"/>
                    <a:gd name="connsiteY34" fmla="*/ 6753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60" h="80962">
                      <a:moveTo>
                        <a:pt x="0" y="67532"/>
                      </a:moveTo>
                      <a:lnTo>
                        <a:pt x="10573" y="56960"/>
                      </a:lnTo>
                      <a:cubicBezTo>
                        <a:pt x="12478" y="59055"/>
                        <a:pt x="14478" y="60865"/>
                        <a:pt x="16383" y="62294"/>
                      </a:cubicBezTo>
                      <a:cubicBezTo>
                        <a:pt x="18288" y="63722"/>
                        <a:pt x="20669" y="64961"/>
                        <a:pt x="23336" y="65913"/>
                      </a:cubicBezTo>
                      <a:cubicBezTo>
                        <a:pt x="26003" y="66866"/>
                        <a:pt x="29051" y="67342"/>
                        <a:pt x="32575" y="67342"/>
                      </a:cubicBezTo>
                      <a:cubicBezTo>
                        <a:pt x="37814" y="67342"/>
                        <a:pt x="41815" y="66580"/>
                        <a:pt x="44577" y="64961"/>
                      </a:cubicBezTo>
                      <a:cubicBezTo>
                        <a:pt x="47339" y="63341"/>
                        <a:pt x="48768" y="61055"/>
                        <a:pt x="48768" y="58007"/>
                      </a:cubicBezTo>
                      <a:cubicBezTo>
                        <a:pt x="48768" y="55721"/>
                        <a:pt x="48006" y="53912"/>
                        <a:pt x="46577" y="52483"/>
                      </a:cubicBezTo>
                      <a:cubicBezTo>
                        <a:pt x="45148" y="51054"/>
                        <a:pt x="43244" y="50006"/>
                        <a:pt x="41053" y="49244"/>
                      </a:cubicBezTo>
                      <a:cubicBezTo>
                        <a:pt x="38862" y="48482"/>
                        <a:pt x="35719" y="47625"/>
                        <a:pt x="31813" y="46768"/>
                      </a:cubicBezTo>
                      <a:cubicBezTo>
                        <a:pt x="30385" y="46482"/>
                        <a:pt x="29337" y="46196"/>
                        <a:pt x="28670" y="46006"/>
                      </a:cubicBezTo>
                      <a:cubicBezTo>
                        <a:pt x="23431" y="44768"/>
                        <a:pt x="19050" y="43244"/>
                        <a:pt x="15430" y="41624"/>
                      </a:cubicBezTo>
                      <a:cubicBezTo>
                        <a:pt x="11811" y="40005"/>
                        <a:pt x="8858" y="37624"/>
                        <a:pt x="6477" y="34481"/>
                      </a:cubicBezTo>
                      <a:cubicBezTo>
                        <a:pt x="4096" y="31337"/>
                        <a:pt x="2953" y="27337"/>
                        <a:pt x="2953" y="22289"/>
                      </a:cubicBezTo>
                      <a:cubicBezTo>
                        <a:pt x="2953" y="17240"/>
                        <a:pt x="4191" y="13430"/>
                        <a:pt x="6763" y="10097"/>
                      </a:cubicBezTo>
                      <a:cubicBezTo>
                        <a:pt x="9335" y="6763"/>
                        <a:pt x="12859" y="4191"/>
                        <a:pt x="17431" y="2572"/>
                      </a:cubicBezTo>
                      <a:cubicBezTo>
                        <a:pt x="22003" y="953"/>
                        <a:pt x="27241" y="0"/>
                        <a:pt x="33147" y="0"/>
                      </a:cubicBezTo>
                      <a:cubicBezTo>
                        <a:pt x="39053" y="0"/>
                        <a:pt x="44768" y="857"/>
                        <a:pt x="49530" y="2667"/>
                      </a:cubicBezTo>
                      <a:cubicBezTo>
                        <a:pt x="54293" y="4477"/>
                        <a:pt x="58483" y="7239"/>
                        <a:pt x="62294" y="10954"/>
                      </a:cubicBezTo>
                      <a:lnTo>
                        <a:pt x="52673" y="21336"/>
                      </a:lnTo>
                      <a:cubicBezTo>
                        <a:pt x="49816" y="18669"/>
                        <a:pt x="46768" y="16669"/>
                        <a:pt x="43529" y="15240"/>
                      </a:cubicBezTo>
                      <a:cubicBezTo>
                        <a:pt x="40291" y="13811"/>
                        <a:pt x="36671" y="13049"/>
                        <a:pt x="32575" y="13049"/>
                      </a:cubicBezTo>
                      <a:cubicBezTo>
                        <a:pt x="27718" y="13049"/>
                        <a:pt x="24289" y="13811"/>
                        <a:pt x="22098" y="15335"/>
                      </a:cubicBezTo>
                      <a:cubicBezTo>
                        <a:pt x="19907" y="16859"/>
                        <a:pt x="18955" y="18860"/>
                        <a:pt x="18955" y="21241"/>
                      </a:cubicBezTo>
                      <a:cubicBezTo>
                        <a:pt x="18955" y="23432"/>
                        <a:pt x="19621" y="25146"/>
                        <a:pt x="20860" y="26479"/>
                      </a:cubicBezTo>
                      <a:cubicBezTo>
                        <a:pt x="22098" y="27813"/>
                        <a:pt x="23813" y="28766"/>
                        <a:pt x="25908" y="29528"/>
                      </a:cubicBezTo>
                      <a:cubicBezTo>
                        <a:pt x="28004" y="30290"/>
                        <a:pt x="31052" y="31052"/>
                        <a:pt x="35052" y="32004"/>
                      </a:cubicBezTo>
                      <a:lnTo>
                        <a:pt x="36290" y="32290"/>
                      </a:lnTo>
                      <a:cubicBezTo>
                        <a:pt x="42577" y="33719"/>
                        <a:pt x="47625" y="35243"/>
                        <a:pt x="51435" y="36767"/>
                      </a:cubicBezTo>
                      <a:cubicBezTo>
                        <a:pt x="55245" y="38291"/>
                        <a:pt x="58483" y="40672"/>
                        <a:pt x="61055" y="43815"/>
                      </a:cubicBezTo>
                      <a:cubicBezTo>
                        <a:pt x="63627" y="46958"/>
                        <a:pt x="64961" y="51435"/>
                        <a:pt x="64961" y="57055"/>
                      </a:cubicBezTo>
                      <a:cubicBezTo>
                        <a:pt x="64961" y="61817"/>
                        <a:pt x="63818" y="66008"/>
                        <a:pt x="61436" y="69628"/>
                      </a:cubicBezTo>
                      <a:cubicBezTo>
                        <a:pt x="59055" y="73247"/>
                        <a:pt x="55531" y="76010"/>
                        <a:pt x="50673" y="78010"/>
                      </a:cubicBezTo>
                      <a:cubicBezTo>
                        <a:pt x="45815" y="80010"/>
                        <a:pt x="39719" y="80963"/>
                        <a:pt x="32385" y="80963"/>
                      </a:cubicBezTo>
                      <a:cubicBezTo>
                        <a:pt x="18479" y="80963"/>
                        <a:pt x="7715" y="76486"/>
                        <a:pt x="286" y="6753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2" name="Freeform: Shape 151">
                  <a:extLst>
                    <a:ext uri="{FF2B5EF4-FFF2-40B4-BE49-F238E27FC236}">
                      <a16:creationId xmlns:a16="http://schemas.microsoft.com/office/drawing/2014/main" id="{D7A99D5B-E99B-7778-B959-8C3A9961D466}"/>
                    </a:ext>
                  </a:extLst>
                </p:cNvPr>
                <p:cNvSpPr/>
                <p:nvPr/>
              </p:nvSpPr>
              <p:spPr>
                <a:xfrm>
                  <a:off x="5637657" y="3205829"/>
                  <a:ext cx="58292" cy="85343"/>
                </a:xfrm>
                <a:custGeom>
                  <a:avLst/>
                  <a:gdLst>
                    <a:gd name="connsiteX0" fmla="*/ 476 w 58292"/>
                    <a:gd name="connsiteY0" fmla="*/ 15049 h 85343"/>
                    <a:gd name="connsiteX1" fmla="*/ 0 w 58292"/>
                    <a:gd name="connsiteY1" fmla="*/ 1238 h 85343"/>
                    <a:gd name="connsiteX2" fmla="*/ 15240 w 58292"/>
                    <a:gd name="connsiteY2" fmla="*/ 1238 h 85343"/>
                    <a:gd name="connsiteX3" fmla="*/ 15716 w 58292"/>
                    <a:gd name="connsiteY3" fmla="*/ 4763 h 85343"/>
                    <a:gd name="connsiteX4" fmla="*/ 15907 w 58292"/>
                    <a:gd name="connsiteY4" fmla="*/ 9906 h 85343"/>
                    <a:gd name="connsiteX5" fmla="*/ 16097 w 58292"/>
                    <a:gd name="connsiteY5" fmla="*/ 9906 h 85343"/>
                    <a:gd name="connsiteX6" fmla="*/ 35338 w 58292"/>
                    <a:gd name="connsiteY6" fmla="*/ 0 h 85343"/>
                    <a:gd name="connsiteX7" fmla="*/ 47815 w 58292"/>
                    <a:gd name="connsiteY7" fmla="*/ 4000 h 85343"/>
                    <a:gd name="connsiteX8" fmla="*/ 55626 w 58292"/>
                    <a:gd name="connsiteY8" fmla="*/ 14954 h 85343"/>
                    <a:gd name="connsiteX9" fmla="*/ 58293 w 58292"/>
                    <a:gd name="connsiteY9" fmla="*/ 31051 h 85343"/>
                    <a:gd name="connsiteX10" fmla="*/ 55436 w 58292"/>
                    <a:gd name="connsiteY10" fmla="*/ 47530 h 85343"/>
                    <a:gd name="connsiteX11" fmla="*/ 47054 w 58292"/>
                    <a:gd name="connsiteY11" fmla="*/ 58674 h 85343"/>
                    <a:gd name="connsiteX12" fmla="*/ 34004 w 58292"/>
                    <a:gd name="connsiteY12" fmla="*/ 62674 h 85343"/>
                    <a:gd name="connsiteX13" fmla="*/ 23622 w 58292"/>
                    <a:gd name="connsiteY13" fmla="*/ 60388 h 85343"/>
                    <a:gd name="connsiteX14" fmla="*/ 16192 w 58292"/>
                    <a:gd name="connsiteY14" fmla="*/ 53054 h 85343"/>
                    <a:gd name="connsiteX15" fmla="*/ 15812 w 58292"/>
                    <a:gd name="connsiteY15" fmla="*/ 53054 h 85343"/>
                    <a:gd name="connsiteX16" fmla="*/ 16002 w 58292"/>
                    <a:gd name="connsiteY16" fmla="*/ 56674 h 85343"/>
                    <a:gd name="connsiteX17" fmla="*/ 16097 w 58292"/>
                    <a:gd name="connsiteY17" fmla="*/ 62103 h 85343"/>
                    <a:gd name="connsiteX18" fmla="*/ 16097 w 58292"/>
                    <a:gd name="connsiteY18" fmla="*/ 85344 h 85343"/>
                    <a:gd name="connsiteX19" fmla="*/ 381 w 58292"/>
                    <a:gd name="connsiteY19" fmla="*/ 85344 h 85343"/>
                    <a:gd name="connsiteX20" fmla="*/ 381 w 58292"/>
                    <a:gd name="connsiteY20" fmla="*/ 15049 h 85343"/>
                    <a:gd name="connsiteX21" fmla="*/ 38481 w 58292"/>
                    <a:gd name="connsiteY21" fmla="*/ 45529 h 85343"/>
                    <a:gd name="connsiteX22" fmla="*/ 41910 w 58292"/>
                    <a:gd name="connsiteY22" fmla="*/ 31051 h 85343"/>
                    <a:gd name="connsiteX23" fmla="*/ 38576 w 58292"/>
                    <a:gd name="connsiteY23" fmla="*/ 17240 h 85343"/>
                    <a:gd name="connsiteX24" fmla="*/ 29432 w 58292"/>
                    <a:gd name="connsiteY24" fmla="*/ 12573 h 85343"/>
                    <a:gd name="connsiteX25" fmla="*/ 22860 w 58292"/>
                    <a:gd name="connsiteY25" fmla="*/ 14383 h 85343"/>
                    <a:gd name="connsiteX26" fmla="*/ 17907 w 58292"/>
                    <a:gd name="connsiteY26" fmla="*/ 20383 h 85343"/>
                    <a:gd name="connsiteX27" fmla="*/ 15907 w 58292"/>
                    <a:gd name="connsiteY27" fmla="*/ 31528 h 85343"/>
                    <a:gd name="connsiteX28" fmla="*/ 17812 w 58292"/>
                    <a:gd name="connsiteY28" fmla="*/ 42481 h 85343"/>
                    <a:gd name="connsiteX29" fmla="*/ 22765 w 58292"/>
                    <a:gd name="connsiteY29" fmla="*/ 48482 h 85343"/>
                    <a:gd name="connsiteX30" fmla="*/ 29242 w 58292"/>
                    <a:gd name="connsiteY30" fmla="*/ 50292 h 85343"/>
                    <a:gd name="connsiteX31" fmla="*/ 38386 w 58292"/>
                    <a:gd name="connsiteY31" fmla="*/ 45529 h 8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292" h="85343">
                      <a:moveTo>
                        <a:pt x="476" y="15049"/>
                      </a:moveTo>
                      <a:cubicBezTo>
                        <a:pt x="476" y="9334"/>
                        <a:pt x="286" y="4763"/>
                        <a:pt x="0" y="1238"/>
                      </a:cubicBezTo>
                      <a:lnTo>
                        <a:pt x="15240" y="1238"/>
                      </a:lnTo>
                      <a:cubicBezTo>
                        <a:pt x="15240" y="1238"/>
                        <a:pt x="15526" y="2762"/>
                        <a:pt x="15716" y="4763"/>
                      </a:cubicBezTo>
                      <a:cubicBezTo>
                        <a:pt x="15907" y="6763"/>
                        <a:pt x="15907" y="8477"/>
                        <a:pt x="15907" y="9906"/>
                      </a:cubicBezTo>
                      <a:lnTo>
                        <a:pt x="16097" y="9906"/>
                      </a:lnTo>
                      <a:cubicBezTo>
                        <a:pt x="20098" y="3238"/>
                        <a:pt x="26479" y="0"/>
                        <a:pt x="35338" y="0"/>
                      </a:cubicBezTo>
                      <a:cubicBezTo>
                        <a:pt x="40196" y="0"/>
                        <a:pt x="44387" y="1333"/>
                        <a:pt x="47815" y="4000"/>
                      </a:cubicBezTo>
                      <a:cubicBezTo>
                        <a:pt x="51245" y="6667"/>
                        <a:pt x="53816" y="10287"/>
                        <a:pt x="55626" y="14954"/>
                      </a:cubicBezTo>
                      <a:cubicBezTo>
                        <a:pt x="57436" y="19621"/>
                        <a:pt x="58293" y="24955"/>
                        <a:pt x="58293" y="31051"/>
                      </a:cubicBezTo>
                      <a:cubicBezTo>
                        <a:pt x="58293" y="37147"/>
                        <a:pt x="57340" y="42672"/>
                        <a:pt x="55436" y="47530"/>
                      </a:cubicBezTo>
                      <a:cubicBezTo>
                        <a:pt x="53530" y="52388"/>
                        <a:pt x="50768" y="56007"/>
                        <a:pt x="47054" y="58674"/>
                      </a:cubicBezTo>
                      <a:cubicBezTo>
                        <a:pt x="43339" y="61341"/>
                        <a:pt x="39053" y="62674"/>
                        <a:pt x="34004" y="62674"/>
                      </a:cubicBezTo>
                      <a:cubicBezTo>
                        <a:pt x="30289" y="62674"/>
                        <a:pt x="26861" y="61913"/>
                        <a:pt x="23622" y="60388"/>
                      </a:cubicBezTo>
                      <a:cubicBezTo>
                        <a:pt x="20383" y="58864"/>
                        <a:pt x="18002" y="56388"/>
                        <a:pt x="16192" y="53054"/>
                      </a:cubicBezTo>
                      <a:lnTo>
                        <a:pt x="15812" y="53054"/>
                      </a:lnTo>
                      <a:cubicBezTo>
                        <a:pt x="15812" y="53054"/>
                        <a:pt x="16002" y="54673"/>
                        <a:pt x="16002" y="56674"/>
                      </a:cubicBezTo>
                      <a:cubicBezTo>
                        <a:pt x="16002" y="58674"/>
                        <a:pt x="16097" y="60484"/>
                        <a:pt x="16097" y="62103"/>
                      </a:cubicBezTo>
                      <a:lnTo>
                        <a:pt x="16097" y="85344"/>
                      </a:lnTo>
                      <a:lnTo>
                        <a:pt x="381" y="85344"/>
                      </a:lnTo>
                      <a:lnTo>
                        <a:pt x="381" y="15049"/>
                      </a:lnTo>
                      <a:close/>
                      <a:moveTo>
                        <a:pt x="38481" y="45529"/>
                      </a:moveTo>
                      <a:cubicBezTo>
                        <a:pt x="40767" y="42386"/>
                        <a:pt x="41910" y="37528"/>
                        <a:pt x="41910" y="31051"/>
                      </a:cubicBezTo>
                      <a:cubicBezTo>
                        <a:pt x="41910" y="24955"/>
                        <a:pt x="40767" y="20383"/>
                        <a:pt x="38576" y="17240"/>
                      </a:cubicBezTo>
                      <a:cubicBezTo>
                        <a:pt x="36386" y="14097"/>
                        <a:pt x="33338" y="12573"/>
                        <a:pt x="29432" y="12573"/>
                      </a:cubicBezTo>
                      <a:cubicBezTo>
                        <a:pt x="27051" y="12573"/>
                        <a:pt x="24860" y="13144"/>
                        <a:pt x="22860" y="14383"/>
                      </a:cubicBezTo>
                      <a:cubicBezTo>
                        <a:pt x="20860" y="15621"/>
                        <a:pt x="19145" y="17621"/>
                        <a:pt x="17907" y="20383"/>
                      </a:cubicBezTo>
                      <a:cubicBezTo>
                        <a:pt x="16669" y="23146"/>
                        <a:pt x="15907" y="26956"/>
                        <a:pt x="15907" y="31528"/>
                      </a:cubicBezTo>
                      <a:cubicBezTo>
                        <a:pt x="15907" y="36100"/>
                        <a:pt x="16573" y="39719"/>
                        <a:pt x="17812" y="42481"/>
                      </a:cubicBezTo>
                      <a:cubicBezTo>
                        <a:pt x="19050" y="45244"/>
                        <a:pt x="20764" y="47244"/>
                        <a:pt x="22765" y="48482"/>
                      </a:cubicBezTo>
                      <a:cubicBezTo>
                        <a:pt x="24765" y="49720"/>
                        <a:pt x="26956" y="50292"/>
                        <a:pt x="29242" y="50292"/>
                      </a:cubicBezTo>
                      <a:cubicBezTo>
                        <a:pt x="33052" y="50292"/>
                        <a:pt x="36100" y="48673"/>
                        <a:pt x="38386" y="4552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3" name="Freeform: Shape 152">
                  <a:extLst>
                    <a:ext uri="{FF2B5EF4-FFF2-40B4-BE49-F238E27FC236}">
                      <a16:creationId xmlns:a16="http://schemas.microsoft.com/office/drawing/2014/main" id="{AD444C75-A50F-7D0A-A938-C9311A8E0419}"/>
                    </a:ext>
                  </a:extLst>
                </p:cNvPr>
                <p:cNvSpPr/>
                <p:nvPr/>
              </p:nvSpPr>
              <p:spPr>
                <a:xfrm>
                  <a:off x="5705093" y="3205924"/>
                  <a:ext cx="55245" cy="62769"/>
                </a:xfrm>
                <a:custGeom>
                  <a:avLst/>
                  <a:gdLst>
                    <a:gd name="connsiteX0" fmla="*/ 7715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0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2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5"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4" name="Freeform: Shape 153">
                  <a:extLst>
                    <a:ext uri="{FF2B5EF4-FFF2-40B4-BE49-F238E27FC236}">
                      <a16:creationId xmlns:a16="http://schemas.microsoft.com/office/drawing/2014/main" id="{14044C11-D384-AF41-87E4-F5A480659CE6}"/>
                    </a:ext>
                  </a:extLst>
                </p:cNvPr>
                <p:cNvSpPr/>
                <p:nvPr/>
              </p:nvSpPr>
              <p:spPr>
                <a:xfrm>
                  <a:off x="5771768" y="320592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5" name="Freeform: Shape 154">
                  <a:extLst>
                    <a:ext uri="{FF2B5EF4-FFF2-40B4-BE49-F238E27FC236}">
                      <a16:creationId xmlns:a16="http://schemas.microsoft.com/office/drawing/2014/main" id="{E63E1AED-E272-4B81-9BDC-A5F720234409}"/>
                    </a:ext>
                  </a:extLst>
                </p:cNvPr>
                <p:cNvSpPr/>
                <p:nvPr/>
              </p:nvSpPr>
              <p:spPr>
                <a:xfrm>
                  <a:off x="5838729" y="3184588"/>
                  <a:ext cx="58197" cy="84010"/>
                </a:xfrm>
                <a:custGeom>
                  <a:avLst/>
                  <a:gdLst>
                    <a:gd name="connsiteX0" fmla="*/ 10763 w 58197"/>
                    <a:gd name="connsiteY0" fmla="*/ 80010 h 84010"/>
                    <a:gd name="connsiteX1" fmla="*/ 2667 w 58197"/>
                    <a:gd name="connsiteY1" fmla="*/ 68961 h 84010"/>
                    <a:gd name="connsiteX2" fmla="*/ 0 w 58197"/>
                    <a:gd name="connsiteY2" fmla="*/ 52673 h 84010"/>
                    <a:gd name="connsiteX3" fmla="*/ 2858 w 58197"/>
                    <a:gd name="connsiteY3" fmla="*/ 36386 h 84010"/>
                    <a:gd name="connsiteX4" fmla="*/ 11335 w 58197"/>
                    <a:gd name="connsiteY4" fmla="*/ 25337 h 84010"/>
                    <a:gd name="connsiteX5" fmla="*/ 25051 w 58197"/>
                    <a:gd name="connsiteY5" fmla="*/ 21336 h 84010"/>
                    <a:gd name="connsiteX6" fmla="*/ 35052 w 58197"/>
                    <a:gd name="connsiteY6" fmla="*/ 23717 h 84010"/>
                    <a:gd name="connsiteX7" fmla="*/ 42101 w 58197"/>
                    <a:gd name="connsiteY7" fmla="*/ 30861 h 84010"/>
                    <a:gd name="connsiteX8" fmla="*/ 42196 w 58197"/>
                    <a:gd name="connsiteY8" fmla="*/ 30861 h 84010"/>
                    <a:gd name="connsiteX9" fmla="*/ 42196 w 58197"/>
                    <a:gd name="connsiteY9" fmla="*/ 28194 h 84010"/>
                    <a:gd name="connsiteX10" fmla="*/ 42196 w 58197"/>
                    <a:gd name="connsiteY10" fmla="*/ 22003 h 84010"/>
                    <a:gd name="connsiteX11" fmla="*/ 42196 w 58197"/>
                    <a:gd name="connsiteY11" fmla="*/ 0 h 84010"/>
                    <a:gd name="connsiteX12" fmla="*/ 57817 w 58197"/>
                    <a:gd name="connsiteY12" fmla="*/ 0 h 84010"/>
                    <a:gd name="connsiteX13" fmla="*/ 57817 w 58197"/>
                    <a:gd name="connsiteY13" fmla="*/ 69723 h 84010"/>
                    <a:gd name="connsiteX14" fmla="*/ 57912 w 58197"/>
                    <a:gd name="connsiteY14" fmla="*/ 76962 h 84010"/>
                    <a:gd name="connsiteX15" fmla="*/ 58103 w 58197"/>
                    <a:gd name="connsiteY15" fmla="*/ 81058 h 84010"/>
                    <a:gd name="connsiteX16" fmla="*/ 58198 w 58197"/>
                    <a:gd name="connsiteY16" fmla="*/ 82867 h 84010"/>
                    <a:gd name="connsiteX17" fmla="*/ 43053 w 58197"/>
                    <a:gd name="connsiteY17" fmla="*/ 82867 h 84010"/>
                    <a:gd name="connsiteX18" fmla="*/ 42482 w 58197"/>
                    <a:gd name="connsiteY18" fmla="*/ 79153 h 84010"/>
                    <a:gd name="connsiteX19" fmla="*/ 42196 w 58197"/>
                    <a:gd name="connsiteY19" fmla="*/ 74200 h 84010"/>
                    <a:gd name="connsiteX20" fmla="*/ 42005 w 58197"/>
                    <a:gd name="connsiteY20" fmla="*/ 74200 h 84010"/>
                    <a:gd name="connsiteX21" fmla="*/ 34766 w 58197"/>
                    <a:gd name="connsiteY21" fmla="*/ 81629 h 84010"/>
                    <a:gd name="connsiteX22" fmla="*/ 23908 w 58197"/>
                    <a:gd name="connsiteY22" fmla="*/ 84011 h 84010"/>
                    <a:gd name="connsiteX23" fmla="*/ 10859 w 58197"/>
                    <a:gd name="connsiteY23" fmla="*/ 80010 h 84010"/>
                    <a:gd name="connsiteX24" fmla="*/ 35338 w 58197"/>
                    <a:gd name="connsiteY24" fmla="*/ 69723 h 84010"/>
                    <a:gd name="connsiteX25" fmla="*/ 40386 w 58197"/>
                    <a:gd name="connsiteY25" fmla="*/ 63627 h 84010"/>
                    <a:gd name="connsiteX26" fmla="*/ 42386 w 58197"/>
                    <a:gd name="connsiteY26" fmla="*/ 52388 h 84010"/>
                    <a:gd name="connsiteX27" fmla="*/ 38481 w 58197"/>
                    <a:gd name="connsiteY27" fmla="*/ 38005 h 84010"/>
                    <a:gd name="connsiteX28" fmla="*/ 28956 w 58197"/>
                    <a:gd name="connsiteY28" fmla="*/ 33719 h 84010"/>
                    <a:gd name="connsiteX29" fmla="*/ 19812 w 58197"/>
                    <a:gd name="connsiteY29" fmla="*/ 38386 h 84010"/>
                    <a:gd name="connsiteX30" fmla="*/ 16383 w 58197"/>
                    <a:gd name="connsiteY30" fmla="*/ 52673 h 84010"/>
                    <a:gd name="connsiteX31" fmla="*/ 19717 w 58197"/>
                    <a:gd name="connsiteY31" fmla="*/ 66675 h 84010"/>
                    <a:gd name="connsiteX32" fmla="*/ 28861 w 58197"/>
                    <a:gd name="connsiteY32" fmla="*/ 71533 h 84010"/>
                    <a:gd name="connsiteX33" fmla="*/ 35433 w 58197"/>
                    <a:gd name="connsiteY33" fmla="*/ 69723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197" h="84010">
                      <a:moveTo>
                        <a:pt x="10763" y="80010"/>
                      </a:moveTo>
                      <a:cubicBezTo>
                        <a:pt x="7144" y="77343"/>
                        <a:pt x="4477" y="73628"/>
                        <a:pt x="2667" y="68961"/>
                      </a:cubicBezTo>
                      <a:cubicBezTo>
                        <a:pt x="857" y="64294"/>
                        <a:pt x="0" y="58865"/>
                        <a:pt x="0" y="52673"/>
                      </a:cubicBezTo>
                      <a:cubicBezTo>
                        <a:pt x="0" y="46482"/>
                        <a:pt x="953" y="41148"/>
                        <a:pt x="2858" y="36386"/>
                      </a:cubicBezTo>
                      <a:cubicBezTo>
                        <a:pt x="4763" y="31623"/>
                        <a:pt x="7620" y="28004"/>
                        <a:pt x="11335" y="25337"/>
                      </a:cubicBezTo>
                      <a:cubicBezTo>
                        <a:pt x="15050" y="22670"/>
                        <a:pt x="19621" y="21336"/>
                        <a:pt x="25051" y="21336"/>
                      </a:cubicBezTo>
                      <a:cubicBezTo>
                        <a:pt x="28670" y="21336"/>
                        <a:pt x="31909" y="22098"/>
                        <a:pt x="35052" y="23717"/>
                      </a:cubicBezTo>
                      <a:cubicBezTo>
                        <a:pt x="38195" y="25337"/>
                        <a:pt x="40481" y="27623"/>
                        <a:pt x="42101" y="30861"/>
                      </a:cubicBezTo>
                      <a:lnTo>
                        <a:pt x="42196" y="30861"/>
                      </a:lnTo>
                      <a:cubicBezTo>
                        <a:pt x="42196" y="29908"/>
                        <a:pt x="42196" y="29051"/>
                        <a:pt x="42196" y="28194"/>
                      </a:cubicBezTo>
                      <a:lnTo>
                        <a:pt x="42196" y="22003"/>
                      </a:lnTo>
                      <a:cubicBezTo>
                        <a:pt x="42196" y="22003"/>
                        <a:pt x="42196" y="0"/>
                        <a:pt x="42196" y="0"/>
                      </a:cubicBezTo>
                      <a:lnTo>
                        <a:pt x="57817" y="0"/>
                      </a:lnTo>
                      <a:lnTo>
                        <a:pt x="57817" y="69723"/>
                      </a:lnTo>
                      <a:cubicBezTo>
                        <a:pt x="57817" y="72295"/>
                        <a:pt x="57817" y="74676"/>
                        <a:pt x="57912" y="76962"/>
                      </a:cubicBezTo>
                      <a:cubicBezTo>
                        <a:pt x="58007" y="79248"/>
                        <a:pt x="58103" y="80582"/>
                        <a:pt x="58103" y="81058"/>
                      </a:cubicBezTo>
                      <a:cubicBezTo>
                        <a:pt x="58103" y="82010"/>
                        <a:pt x="58198" y="82677"/>
                        <a:pt x="58198" y="82867"/>
                      </a:cubicBezTo>
                      <a:lnTo>
                        <a:pt x="43053" y="82867"/>
                      </a:lnTo>
                      <a:cubicBezTo>
                        <a:pt x="42863" y="82391"/>
                        <a:pt x="42672" y="81153"/>
                        <a:pt x="42482" y="79153"/>
                      </a:cubicBezTo>
                      <a:cubicBezTo>
                        <a:pt x="42291" y="77153"/>
                        <a:pt x="42196" y="75533"/>
                        <a:pt x="42196" y="74200"/>
                      </a:cubicBezTo>
                      <a:lnTo>
                        <a:pt x="42005" y="74200"/>
                      </a:lnTo>
                      <a:cubicBezTo>
                        <a:pt x="40291" y="77533"/>
                        <a:pt x="37910" y="80010"/>
                        <a:pt x="34766" y="81629"/>
                      </a:cubicBezTo>
                      <a:cubicBezTo>
                        <a:pt x="31623" y="83249"/>
                        <a:pt x="28004" y="84011"/>
                        <a:pt x="23908" y="84011"/>
                      </a:cubicBezTo>
                      <a:cubicBezTo>
                        <a:pt x="18764" y="84011"/>
                        <a:pt x="14383" y="82677"/>
                        <a:pt x="10859" y="80010"/>
                      </a:cubicBezTo>
                      <a:close/>
                      <a:moveTo>
                        <a:pt x="35338" y="69723"/>
                      </a:moveTo>
                      <a:cubicBezTo>
                        <a:pt x="37338" y="68485"/>
                        <a:pt x="39053" y="66485"/>
                        <a:pt x="40386" y="63627"/>
                      </a:cubicBezTo>
                      <a:cubicBezTo>
                        <a:pt x="41720" y="60770"/>
                        <a:pt x="42386" y="57055"/>
                        <a:pt x="42386" y="52388"/>
                      </a:cubicBezTo>
                      <a:cubicBezTo>
                        <a:pt x="42386" y="45720"/>
                        <a:pt x="41053" y="40862"/>
                        <a:pt x="38481" y="38005"/>
                      </a:cubicBezTo>
                      <a:cubicBezTo>
                        <a:pt x="35909" y="35147"/>
                        <a:pt x="32766" y="33719"/>
                        <a:pt x="28956" y="33719"/>
                      </a:cubicBezTo>
                      <a:cubicBezTo>
                        <a:pt x="25146" y="33719"/>
                        <a:pt x="22098" y="35242"/>
                        <a:pt x="19812" y="38386"/>
                      </a:cubicBezTo>
                      <a:cubicBezTo>
                        <a:pt x="17526" y="41529"/>
                        <a:pt x="16383" y="46292"/>
                        <a:pt x="16383" y="52673"/>
                      </a:cubicBezTo>
                      <a:cubicBezTo>
                        <a:pt x="16383" y="59055"/>
                        <a:pt x="17526" y="63437"/>
                        <a:pt x="19717" y="66675"/>
                      </a:cubicBezTo>
                      <a:cubicBezTo>
                        <a:pt x="21908" y="69913"/>
                        <a:pt x="24955" y="71533"/>
                        <a:pt x="28861" y="71533"/>
                      </a:cubicBezTo>
                      <a:cubicBezTo>
                        <a:pt x="31147" y="71533"/>
                        <a:pt x="33338" y="70961"/>
                        <a:pt x="35433" y="6972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6" name="Freeform: Shape 155">
                  <a:extLst>
                    <a:ext uri="{FF2B5EF4-FFF2-40B4-BE49-F238E27FC236}">
                      <a16:creationId xmlns:a16="http://schemas.microsoft.com/office/drawing/2014/main" id="{A5D1FFCA-C033-79D9-70FD-9932E90B0FF6}"/>
                    </a:ext>
                  </a:extLst>
                </p:cNvPr>
                <p:cNvSpPr/>
                <p:nvPr/>
              </p:nvSpPr>
              <p:spPr>
                <a:xfrm>
                  <a:off x="5943790" y="320592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1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3 w 87058"/>
                    <a:gd name="connsiteY12" fmla="*/ 2858 h 61721"/>
                    <a:gd name="connsiteX13" fmla="*/ 68961 w 87058"/>
                    <a:gd name="connsiteY13" fmla="*/ 95 h 61721"/>
                    <a:gd name="connsiteX14" fmla="*/ 82677 w 87058"/>
                    <a:gd name="connsiteY14" fmla="*/ 6477 h 61721"/>
                    <a:gd name="connsiteX15" fmla="*/ 87059 w 87058"/>
                    <a:gd name="connsiteY15" fmla="*/ 23431 h 61721"/>
                    <a:gd name="connsiteX16" fmla="*/ 87059 w 87058"/>
                    <a:gd name="connsiteY16" fmla="*/ 61722 h 61721"/>
                    <a:gd name="connsiteX17" fmla="*/ 71533 w 87058"/>
                    <a:gd name="connsiteY17" fmla="*/ 61722 h 61721"/>
                    <a:gd name="connsiteX18" fmla="*/ 71533 w 87058"/>
                    <a:gd name="connsiteY18" fmla="*/ 27908 h 61721"/>
                    <a:gd name="connsiteX19" fmla="*/ 69533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6 w 87058"/>
                    <a:gd name="connsiteY23" fmla="*/ 28575 h 61721"/>
                    <a:gd name="connsiteX24" fmla="*/ 51626 w 87058"/>
                    <a:gd name="connsiteY24" fmla="*/ 61722 h 61721"/>
                    <a:gd name="connsiteX25" fmla="*/ 36100 w 87058"/>
                    <a:gd name="connsiteY25" fmla="*/ 61722 h 61721"/>
                    <a:gd name="connsiteX26" fmla="*/ 36100 w 87058"/>
                    <a:gd name="connsiteY26" fmla="*/ 27908 h 61721"/>
                    <a:gd name="connsiteX27" fmla="*/ 34100 w 87058"/>
                    <a:gd name="connsiteY27" fmla="*/ 17431 h 61721"/>
                    <a:gd name="connsiteX28" fmla="*/ 27432 w 87058"/>
                    <a:gd name="connsiteY28" fmla="*/ 13716 h 61721"/>
                    <a:gd name="connsiteX29" fmla="*/ 21717 w 87058"/>
                    <a:gd name="connsiteY29" fmla="*/ 15716 h 61721"/>
                    <a:gd name="connsiteX30" fmla="*/ 17717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1" y="4096"/>
                        <a:pt x="95" y="2191"/>
                        <a:pt x="0" y="1238"/>
                      </a:cubicBezTo>
                      <a:lnTo>
                        <a:pt x="14954" y="1238"/>
                      </a:lnTo>
                      <a:cubicBezTo>
                        <a:pt x="15145" y="2096"/>
                        <a:pt x="15240" y="3715"/>
                        <a:pt x="15431" y="6191"/>
                      </a:cubicBezTo>
                      <a:cubicBezTo>
                        <a:pt x="15621" y="8668"/>
                        <a:pt x="15716" y="10668"/>
                        <a:pt x="15716" y="12097"/>
                      </a:cubicBezTo>
                      <a:lnTo>
                        <a:pt x="15907" y="12097"/>
                      </a:lnTo>
                      <a:cubicBezTo>
                        <a:pt x="17812" y="8001"/>
                        <a:pt x="20193" y="4953"/>
                        <a:pt x="23146" y="2953"/>
                      </a:cubicBezTo>
                      <a:cubicBezTo>
                        <a:pt x="26099" y="952"/>
                        <a:pt x="29528" y="0"/>
                        <a:pt x="33528" y="0"/>
                      </a:cubicBezTo>
                      <a:cubicBezTo>
                        <a:pt x="38100" y="0"/>
                        <a:pt x="41720" y="1048"/>
                        <a:pt x="44577" y="3143"/>
                      </a:cubicBezTo>
                      <a:cubicBezTo>
                        <a:pt x="47435" y="5239"/>
                        <a:pt x="49340" y="8192"/>
                        <a:pt x="50292" y="12192"/>
                      </a:cubicBezTo>
                      <a:lnTo>
                        <a:pt x="50673" y="12192"/>
                      </a:lnTo>
                      <a:cubicBezTo>
                        <a:pt x="52673" y="7810"/>
                        <a:pt x="55245" y="4667"/>
                        <a:pt x="58103" y="2858"/>
                      </a:cubicBezTo>
                      <a:cubicBezTo>
                        <a:pt x="60960" y="1048"/>
                        <a:pt x="64675" y="95"/>
                        <a:pt x="68961" y="95"/>
                      </a:cubicBezTo>
                      <a:cubicBezTo>
                        <a:pt x="75248" y="95"/>
                        <a:pt x="79820" y="2191"/>
                        <a:pt x="82677" y="6477"/>
                      </a:cubicBezTo>
                      <a:cubicBezTo>
                        <a:pt x="85535" y="10763"/>
                        <a:pt x="87059" y="16383"/>
                        <a:pt x="87059" y="23431"/>
                      </a:cubicBezTo>
                      <a:lnTo>
                        <a:pt x="87059" y="61722"/>
                      </a:lnTo>
                      <a:lnTo>
                        <a:pt x="71533" y="61722"/>
                      </a:lnTo>
                      <a:lnTo>
                        <a:pt x="71533" y="27908"/>
                      </a:lnTo>
                      <a:cubicBezTo>
                        <a:pt x="71533" y="23336"/>
                        <a:pt x="70866" y="19907"/>
                        <a:pt x="69533" y="17431"/>
                      </a:cubicBezTo>
                      <a:cubicBezTo>
                        <a:pt x="68199" y="14954"/>
                        <a:pt x="66008" y="13716"/>
                        <a:pt x="62865" y="13716"/>
                      </a:cubicBezTo>
                      <a:cubicBezTo>
                        <a:pt x="60770" y="13716"/>
                        <a:pt x="58865" y="14383"/>
                        <a:pt x="57245" y="15621"/>
                      </a:cubicBezTo>
                      <a:cubicBezTo>
                        <a:pt x="55626" y="16859"/>
                        <a:pt x="54197" y="18574"/>
                        <a:pt x="53245" y="20860"/>
                      </a:cubicBezTo>
                      <a:cubicBezTo>
                        <a:pt x="52292" y="23146"/>
                        <a:pt x="51721" y="25717"/>
                        <a:pt x="51626" y="28575"/>
                      </a:cubicBezTo>
                      <a:lnTo>
                        <a:pt x="51626" y="61722"/>
                      </a:lnTo>
                      <a:lnTo>
                        <a:pt x="36100" y="61722"/>
                      </a:lnTo>
                      <a:lnTo>
                        <a:pt x="36100" y="27908"/>
                      </a:lnTo>
                      <a:cubicBezTo>
                        <a:pt x="36100" y="23336"/>
                        <a:pt x="35433" y="19907"/>
                        <a:pt x="34100" y="17431"/>
                      </a:cubicBezTo>
                      <a:cubicBezTo>
                        <a:pt x="32766" y="14954"/>
                        <a:pt x="30575" y="13716"/>
                        <a:pt x="27432" y="13716"/>
                      </a:cubicBezTo>
                      <a:cubicBezTo>
                        <a:pt x="25337" y="13716"/>
                        <a:pt x="23432" y="14383"/>
                        <a:pt x="21717" y="15716"/>
                      </a:cubicBezTo>
                      <a:cubicBezTo>
                        <a:pt x="20003" y="17050"/>
                        <a:pt x="18669" y="18859"/>
                        <a:pt x="17717"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7" name="Freeform: Shape 156">
                  <a:extLst>
                    <a:ext uri="{FF2B5EF4-FFF2-40B4-BE49-F238E27FC236}">
                      <a16:creationId xmlns:a16="http://schemas.microsoft.com/office/drawing/2014/main" id="{F5CF8B8A-AEE3-5F96-6661-6A6C09429868}"/>
                    </a:ext>
                  </a:extLst>
                </p:cNvPr>
                <p:cNvSpPr/>
                <p:nvPr/>
              </p:nvSpPr>
              <p:spPr>
                <a:xfrm>
                  <a:off x="6041421" y="320601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2 h 62674"/>
                    <a:gd name="connsiteX16" fmla="*/ 38291 w 53149"/>
                    <a:gd name="connsiteY16" fmla="*/ 61532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1 h 62674"/>
                    <a:gd name="connsiteX26" fmla="*/ 28956 w 53149"/>
                    <a:gd name="connsiteY26" fmla="*/ 34481 h 62674"/>
                    <a:gd name="connsiteX27" fmla="*/ 22288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5"/>
                        <a:pt x="52673" y="14669"/>
                        <a:pt x="52673" y="21622"/>
                      </a:cubicBezTo>
                      <a:lnTo>
                        <a:pt x="52673" y="43720"/>
                      </a:lnTo>
                      <a:cubicBezTo>
                        <a:pt x="52673" y="50387"/>
                        <a:pt x="52864" y="56293"/>
                        <a:pt x="53150" y="61532"/>
                      </a:cubicBezTo>
                      <a:lnTo>
                        <a:pt x="38291" y="61532"/>
                      </a:lnTo>
                      <a:cubicBezTo>
                        <a:pt x="38005" y="58865"/>
                        <a:pt x="37910" y="56102"/>
                        <a:pt x="37910" y="53054"/>
                      </a:cubicBezTo>
                      <a:lnTo>
                        <a:pt x="37529" y="53054"/>
                      </a:lnTo>
                      <a:cubicBezTo>
                        <a:pt x="35528" y="56102"/>
                        <a:pt x="32957" y="58483"/>
                        <a:pt x="29813" y="60198"/>
                      </a:cubicBezTo>
                      <a:cubicBezTo>
                        <a:pt x="26670" y="61913"/>
                        <a:pt x="22955" y="62675"/>
                        <a:pt x="18764" y="62675"/>
                      </a:cubicBezTo>
                      <a:cubicBezTo>
                        <a:pt x="15050" y="62675"/>
                        <a:pt x="11811" y="62008"/>
                        <a:pt x="8954" y="60579"/>
                      </a:cubicBezTo>
                      <a:close/>
                      <a:moveTo>
                        <a:pt x="30575" y="48768"/>
                      </a:moveTo>
                      <a:cubicBezTo>
                        <a:pt x="32576" y="47530"/>
                        <a:pt x="34195" y="45911"/>
                        <a:pt x="35338" y="43910"/>
                      </a:cubicBezTo>
                      <a:cubicBezTo>
                        <a:pt x="36481" y="41910"/>
                        <a:pt x="37052" y="39815"/>
                        <a:pt x="37052" y="37529"/>
                      </a:cubicBezTo>
                      <a:lnTo>
                        <a:pt x="37052" y="34481"/>
                      </a:lnTo>
                      <a:lnTo>
                        <a:pt x="28956" y="34481"/>
                      </a:lnTo>
                      <a:cubicBezTo>
                        <a:pt x="26194" y="34766"/>
                        <a:pt x="24003" y="35052"/>
                        <a:pt x="22288"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8" name="Freeform: Shape 157">
                  <a:extLst>
                    <a:ext uri="{FF2B5EF4-FFF2-40B4-BE49-F238E27FC236}">
                      <a16:creationId xmlns:a16="http://schemas.microsoft.com/office/drawing/2014/main" id="{FD9474BE-EBB8-E53D-905A-0067EDC2B5AC}"/>
                    </a:ext>
                  </a:extLst>
                </p:cNvPr>
                <p:cNvSpPr/>
                <p:nvPr/>
              </p:nvSpPr>
              <p:spPr>
                <a:xfrm>
                  <a:off x="6109049" y="320592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9" name="Freeform: Shape 158">
                  <a:extLst>
                    <a:ext uri="{FF2B5EF4-FFF2-40B4-BE49-F238E27FC236}">
                      <a16:creationId xmlns:a16="http://schemas.microsoft.com/office/drawing/2014/main" id="{D930CFC3-7F76-BB3F-DD30-903076943B01}"/>
                    </a:ext>
                  </a:extLst>
                </p:cNvPr>
                <p:cNvSpPr/>
                <p:nvPr/>
              </p:nvSpPr>
              <p:spPr>
                <a:xfrm>
                  <a:off x="6174866" y="320601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2 h 62674"/>
                    <a:gd name="connsiteX16" fmla="*/ 38290 w 53149"/>
                    <a:gd name="connsiteY16" fmla="*/ 61532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1 h 62674"/>
                    <a:gd name="connsiteX26" fmla="*/ 28956 w 53149"/>
                    <a:gd name="connsiteY26" fmla="*/ 34481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5"/>
                        <a:pt x="52673" y="14669"/>
                        <a:pt x="52673" y="21622"/>
                      </a:cubicBezTo>
                      <a:lnTo>
                        <a:pt x="52673" y="43720"/>
                      </a:lnTo>
                      <a:cubicBezTo>
                        <a:pt x="52673" y="50387"/>
                        <a:pt x="52864" y="56293"/>
                        <a:pt x="53149" y="61532"/>
                      </a:cubicBezTo>
                      <a:lnTo>
                        <a:pt x="38290" y="61532"/>
                      </a:lnTo>
                      <a:cubicBezTo>
                        <a:pt x="38005" y="58865"/>
                        <a:pt x="37910" y="56102"/>
                        <a:pt x="37910" y="53054"/>
                      </a:cubicBezTo>
                      <a:lnTo>
                        <a:pt x="37529" y="53054"/>
                      </a:lnTo>
                      <a:cubicBezTo>
                        <a:pt x="35528" y="56102"/>
                        <a:pt x="32956" y="58483"/>
                        <a:pt x="29813" y="60198"/>
                      </a:cubicBezTo>
                      <a:cubicBezTo>
                        <a:pt x="26670" y="61913"/>
                        <a:pt x="22955" y="62675"/>
                        <a:pt x="18764" y="62675"/>
                      </a:cubicBezTo>
                      <a:cubicBezTo>
                        <a:pt x="15049" y="62675"/>
                        <a:pt x="11811" y="62008"/>
                        <a:pt x="8954" y="60579"/>
                      </a:cubicBezTo>
                      <a:close/>
                      <a:moveTo>
                        <a:pt x="30575" y="48768"/>
                      </a:moveTo>
                      <a:cubicBezTo>
                        <a:pt x="32576" y="47530"/>
                        <a:pt x="34195" y="45911"/>
                        <a:pt x="35338" y="43910"/>
                      </a:cubicBezTo>
                      <a:cubicBezTo>
                        <a:pt x="36481" y="41910"/>
                        <a:pt x="37052" y="39815"/>
                        <a:pt x="37052" y="37529"/>
                      </a:cubicBezTo>
                      <a:lnTo>
                        <a:pt x="37052" y="34481"/>
                      </a:lnTo>
                      <a:lnTo>
                        <a:pt x="28956" y="34481"/>
                      </a:lnTo>
                      <a:cubicBezTo>
                        <a:pt x="26194" y="34766"/>
                        <a:pt x="24003" y="35052"/>
                        <a:pt x="22288" y="35433"/>
                      </a:cubicBezTo>
                      <a:cubicBezTo>
                        <a:pt x="20574" y="35814"/>
                        <a:pt x="19145" y="36576"/>
                        <a:pt x="18097"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0" name="Freeform: Shape 159">
                  <a:extLst>
                    <a:ext uri="{FF2B5EF4-FFF2-40B4-BE49-F238E27FC236}">
                      <a16:creationId xmlns:a16="http://schemas.microsoft.com/office/drawing/2014/main" id="{50C4504B-DD96-8467-D693-255894928F61}"/>
                    </a:ext>
                  </a:extLst>
                </p:cNvPr>
                <p:cNvSpPr/>
                <p:nvPr/>
              </p:nvSpPr>
              <p:spPr>
                <a:xfrm>
                  <a:off x="6238303" y="3201447"/>
                  <a:ext cx="60769" cy="89725"/>
                </a:xfrm>
                <a:custGeom>
                  <a:avLst/>
                  <a:gdLst>
                    <a:gd name="connsiteX0" fmla="*/ 48196 w 60769"/>
                    <a:gd name="connsiteY0" fmla="*/ 54292 h 89725"/>
                    <a:gd name="connsiteX1" fmla="*/ 57245 w 60769"/>
                    <a:gd name="connsiteY1" fmla="*/ 59246 h 89725"/>
                    <a:gd name="connsiteX2" fmla="*/ 60770 w 60769"/>
                    <a:gd name="connsiteY2" fmla="*/ 70866 h 89725"/>
                    <a:gd name="connsiteX3" fmla="*/ 53149 w 60769"/>
                    <a:gd name="connsiteY3" fmla="*/ 85058 h 89725"/>
                    <a:gd name="connsiteX4" fmla="*/ 28956 w 60769"/>
                    <a:gd name="connsiteY4" fmla="*/ 89725 h 89725"/>
                    <a:gd name="connsiteX5" fmla="*/ 12192 w 60769"/>
                    <a:gd name="connsiteY5" fmla="*/ 88297 h 89725"/>
                    <a:gd name="connsiteX6" fmla="*/ 2953 w 60769"/>
                    <a:gd name="connsiteY6" fmla="*/ 83629 h 89725"/>
                    <a:gd name="connsiteX7" fmla="*/ 0 w 60769"/>
                    <a:gd name="connsiteY7" fmla="*/ 74867 h 89725"/>
                    <a:gd name="connsiteX8" fmla="*/ 2000 w 60769"/>
                    <a:gd name="connsiteY8" fmla="*/ 68008 h 89725"/>
                    <a:gd name="connsiteX9" fmla="*/ 8001 w 60769"/>
                    <a:gd name="connsiteY9" fmla="*/ 62198 h 89725"/>
                    <a:gd name="connsiteX10" fmla="*/ 4286 w 60769"/>
                    <a:gd name="connsiteY10" fmla="*/ 53626 h 89725"/>
                    <a:gd name="connsiteX11" fmla="*/ 6191 w 60769"/>
                    <a:gd name="connsiteY11" fmla="*/ 46768 h 89725"/>
                    <a:gd name="connsiteX12" fmla="*/ 11621 w 60769"/>
                    <a:gd name="connsiteY12" fmla="*/ 40958 h 89725"/>
                    <a:gd name="connsiteX13" fmla="*/ 5144 w 60769"/>
                    <a:gd name="connsiteY13" fmla="*/ 34290 h 89725"/>
                    <a:gd name="connsiteX14" fmla="*/ 2953 w 60769"/>
                    <a:gd name="connsiteY14" fmla="*/ 24860 h 89725"/>
                    <a:gd name="connsiteX15" fmla="*/ 5524 w 60769"/>
                    <a:gd name="connsiteY15" fmla="*/ 14478 h 89725"/>
                    <a:gd name="connsiteX16" fmla="*/ 13811 w 60769"/>
                    <a:gd name="connsiteY16" fmla="*/ 7239 h 89725"/>
                    <a:gd name="connsiteX17" fmla="*/ 28289 w 60769"/>
                    <a:gd name="connsiteY17" fmla="*/ 4572 h 89725"/>
                    <a:gd name="connsiteX18" fmla="*/ 43720 w 60769"/>
                    <a:gd name="connsiteY18" fmla="*/ 7906 h 89725"/>
                    <a:gd name="connsiteX19" fmla="*/ 50102 w 60769"/>
                    <a:gd name="connsiteY19" fmla="*/ 2000 h 89725"/>
                    <a:gd name="connsiteX20" fmla="*/ 58388 w 60769"/>
                    <a:gd name="connsiteY20" fmla="*/ 0 h 89725"/>
                    <a:gd name="connsiteX21" fmla="*/ 58579 w 60769"/>
                    <a:gd name="connsiteY21" fmla="*/ 0 h 89725"/>
                    <a:gd name="connsiteX22" fmla="*/ 59150 w 60769"/>
                    <a:gd name="connsiteY22" fmla="*/ 12763 h 89725"/>
                    <a:gd name="connsiteX23" fmla="*/ 58960 w 60769"/>
                    <a:gd name="connsiteY23" fmla="*/ 12763 h 89725"/>
                    <a:gd name="connsiteX24" fmla="*/ 50578 w 60769"/>
                    <a:gd name="connsiteY24" fmla="*/ 14002 h 89725"/>
                    <a:gd name="connsiteX25" fmla="*/ 53530 w 60769"/>
                    <a:gd name="connsiteY25" fmla="*/ 24860 h 89725"/>
                    <a:gd name="connsiteX26" fmla="*/ 50863 w 60769"/>
                    <a:gd name="connsiteY26" fmla="*/ 35052 h 89725"/>
                    <a:gd name="connsiteX27" fmla="*/ 42481 w 60769"/>
                    <a:gd name="connsiteY27" fmla="*/ 42196 h 89725"/>
                    <a:gd name="connsiteX28" fmla="*/ 28099 w 60769"/>
                    <a:gd name="connsiteY28" fmla="*/ 44863 h 89725"/>
                    <a:gd name="connsiteX29" fmla="*/ 20479 w 60769"/>
                    <a:gd name="connsiteY29" fmla="*/ 44196 h 89725"/>
                    <a:gd name="connsiteX30" fmla="*/ 18764 w 60769"/>
                    <a:gd name="connsiteY30" fmla="*/ 46292 h 89725"/>
                    <a:gd name="connsiteX31" fmla="*/ 18193 w 60769"/>
                    <a:gd name="connsiteY31" fmla="*/ 48387 h 89725"/>
                    <a:gd name="connsiteX32" fmla="*/ 19336 w 60769"/>
                    <a:gd name="connsiteY32" fmla="*/ 50673 h 89725"/>
                    <a:gd name="connsiteX33" fmla="*/ 22670 w 60769"/>
                    <a:gd name="connsiteY33" fmla="*/ 51721 h 89725"/>
                    <a:gd name="connsiteX34" fmla="*/ 29623 w 60769"/>
                    <a:gd name="connsiteY34" fmla="*/ 52292 h 89725"/>
                    <a:gd name="connsiteX35" fmla="*/ 32385 w 60769"/>
                    <a:gd name="connsiteY35" fmla="*/ 52483 h 89725"/>
                    <a:gd name="connsiteX36" fmla="*/ 48387 w 60769"/>
                    <a:gd name="connsiteY36" fmla="*/ 54292 h 89725"/>
                    <a:gd name="connsiteX37" fmla="*/ 41815 w 60769"/>
                    <a:gd name="connsiteY37" fmla="*/ 77248 h 89725"/>
                    <a:gd name="connsiteX38" fmla="*/ 45815 w 60769"/>
                    <a:gd name="connsiteY38" fmla="*/ 72771 h 89725"/>
                    <a:gd name="connsiteX39" fmla="*/ 44196 w 60769"/>
                    <a:gd name="connsiteY39" fmla="*/ 69437 h 89725"/>
                    <a:gd name="connsiteX40" fmla="*/ 39433 w 60769"/>
                    <a:gd name="connsiteY40" fmla="*/ 67913 h 89725"/>
                    <a:gd name="connsiteX41" fmla="*/ 29432 w 60769"/>
                    <a:gd name="connsiteY41" fmla="*/ 66961 h 89725"/>
                    <a:gd name="connsiteX42" fmla="*/ 27241 w 60769"/>
                    <a:gd name="connsiteY42" fmla="*/ 66770 h 89725"/>
                    <a:gd name="connsiteX43" fmla="*/ 23146 w 60769"/>
                    <a:gd name="connsiteY43" fmla="*/ 66484 h 89725"/>
                    <a:gd name="connsiteX44" fmla="*/ 16764 w 60769"/>
                    <a:gd name="connsiteY44" fmla="*/ 65722 h 89725"/>
                    <a:gd name="connsiteX45" fmla="*/ 14764 w 60769"/>
                    <a:gd name="connsiteY45" fmla="*/ 69056 h 89725"/>
                    <a:gd name="connsiteX46" fmla="*/ 14097 w 60769"/>
                    <a:gd name="connsiteY46" fmla="*/ 72676 h 89725"/>
                    <a:gd name="connsiteX47" fmla="*/ 15716 w 60769"/>
                    <a:gd name="connsiteY47" fmla="*/ 76486 h 89725"/>
                    <a:gd name="connsiteX48" fmla="*/ 20479 w 60769"/>
                    <a:gd name="connsiteY48" fmla="*/ 78200 h 89725"/>
                    <a:gd name="connsiteX49" fmla="*/ 29432 w 60769"/>
                    <a:gd name="connsiteY49" fmla="*/ 78581 h 89725"/>
                    <a:gd name="connsiteX50" fmla="*/ 41815 w 60769"/>
                    <a:gd name="connsiteY50" fmla="*/ 77343 h 89725"/>
                    <a:gd name="connsiteX51" fmla="*/ 20288 w 60769"/>
                    <a:gd name="connsiteY51" fmla="*/ 17717 h 89725"/>
                    <a:gd name="connsiteX52" fmla="*/ 17716 w 60769"/>
                    <a:gd name="connsiteY52" fmla="*/ 24860 h 89725"/>
                    <a:gd name="connsiteX53" fmla="*/ 20288 w 60769"/>
                    <a:gd name="connsiteY53" fmla="*/ 31813 h 89725"/>
                    <a:gd name="connsiteX54" fmla="*/ 27718 w 60769"/>
                    <a:gd name="connsiteY54" fmla="*/ 34290 h 89725"/>
                    <a:gd name="connsiteX55" fmla="*/ 36004 w 60769"/>
                    <a:gd name="connsiteY55" fmla="*/ 31813 h 89725"/>
                    <a:gd name="connsiteX56" fmla="*/ 38481 w 60769"/>
                    <a:gd name="connsiteY56" fmla="*/ 24860 h 89725"/>
                    <a:gd name="connsiteX57" fmla="*/ 35909 w 60769"/>
                    <a:gd name="connsiteY57" fmla="*/ 17717 h 89725"/>
                    <a:gd name="connsiteX58" fmla="*/ 28004 w 60769"/>
                    <a:gd name="connsiteY58" fmla="*/ 15145 h 89725"/>
                    <a:gd name="connsiteX59" fmla="*/ 20193 w 60769"/>
                    <a:gd name="connsiteY59" fmla="*/ 17717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9" h="89725">
                      <a:moveTo>
                        <a:pt x="48196" y="54292"/>
                      </a:moveTo>
                      <a:cubicBezTo>
                        <a:pt x="51816" y="55054"/>
                        <a:pt x="54864" y="56674"/>
                        <a:pt x="57245" y="59246"/>
                      </a:cubicBezTo>
                      <a:cubicBezTo>
                        <a:pt x="59627" y="61817"/>
                        <a:pt x="60770" y="65627"/>
                        <a:pt x="60770" y="70866"/>
                      </a:cubicBezTo>
                      <a:cubicBezTo>
                        <a:pt x="60770" y="77248"/>
                        <a:pt x="58198" y="82010"/>
                        <a:pt x="53149" y="85058"/>
                      </a:cubicBezTo>
                      <a:cubicBezTo>
                        <a:pt x="48101" y="88106"/>
                        <a:pt x="40005" y="89725"/>
                        <a:pt x="28956" y="89725"/>
                      </a:cubicBezTo>
                      <a:cubicBezTo>
                        <a:pt x="22003" y="89725"/>
                        <a:pt x="16383" y="89249"/>
                        <a:pt x="12192" y="88297"/>
                      </a:cubicBezTo>
                      <a:cubicBezTo>
                        <a:pt x="8001" y="87344"/>
                        <a:pt x="4953" y="85820"/>
                        <a:pt x="2953" y="83629"/>
                      </a:cubicBezTo>
                      <a:cubicBezTo>
                        <a:pt x="953" y="81439"/>
                        <a:pt x="0" y="78581"/>
                        <a:pt x="0" y="74867"/>
                      </a:cubicBezTo>
                      <a:cubicBezTo>
                        <a:pt x="0" y="72295"/>
                        <a:pt x="667" y="70009"/>
                        <a:pt x="2000" y="68008"/>
                      </a:cubicBezTo>
                      <a:cubicBezTo>
                        <a:pt x="3334" y="66008"/>
                        <a:pt x="5334" y="64008"/>
                        <a:pt x="8001" y="62198"/>
                      </a:cubicBezTo>
                      <a:cubicBezTo>
                        <a:pt x="5524" y="60198"/>
                        <a:pt x="4286" y="57341"/>
                        <a:pt x="4286" y="53626"/>
                      </a:cubicBezTo>
                      <a:cubicBezTo>
                        <a:pt x="4286" y="51054"/>
                        <a:pt x="4953" y="48863"/>
                        <a:pt x="6191" y="46768"/>
                      </a:cubicBezTo>
                      <a:cubicBezTo>
                        <a:pt x="7429" y="44672"/>
                        <a:pt x="9239" y="42767"/>
                        <a:pt x="11621" y="40958"/>
                      </a:cubicBezTo>
                      <a:cubicBezTo>
                        <a:pt x="8763" y="39243"/>
                        <a:pt x="6668" y="37052"/>
                        <a:pt x="5144" y="34290"/>
                      </a:cubicBezTo>
                      <a:cubicBezTo>
                        <a:pt x="3620" y="31528"/>
                        <a:pt x="2953" y="28384"/>
                        <a:pt x="2953" y="24860"/>
                      </a:cubicBezTo>
                      <a:cubicBezTo>
                        <a:pt x="2953" y="20955"/>
                        <a:pt x="3810" y="17526"/>
                        <a:pt x="5524" y="14478"/>
                      </a:cubicBezTo>
                      <a:cubicBezTo>
                        <a:pt x="7239" y="11430"/>
                        <a:pt x="10001" y="8954"/>
                        <a:pt x="13811" y="7239"/>
                      </a:cubicBezTo>
                      <a:cubicBezTo>
                        <a:pt x="17621" y="5525"/>
                        <a:pt x="22384" y="4572"/>
                        <a:pt x="28289" y="4572"/>
                      </a:cubicBezTo>
                      <a:cubicBezTo>
                        <a:pt x="34480" y="4572"/>
                        <a:pt x="39624" y="5715"/>
                        <a:pt x="43720" y="7906"/>
                      </a:cubicBezTo>
                      <a:cubicBezTo>
                        <a:pt x="45625" y="5334"/>
                        <a:pt x="47815" y="3334"/>
                        <a:pt x="50102" y="2000"/>
                      </a:cubicBezTo>
                      <a:cubicBezTo>
                        <a:pt x="52388" y="667"/>
                        <a:pt x="55150" y="0"/>
                        <a:pt x="58388" y="0"/>
                      </a:cubicBezTo>
                      <a:lnTo>
                        <a:pt x="58579" y="0"/>
                      </a:lnTo>
                      <a:lnTo>
                        <a:pt x="59150" y="12763"/>
                      </a:lnTo>
                      <a:lnTo>
                        <a:pt x="58960" y="12763"/>
                      </a:lnTo>
                      <a:cubicBezTo>
                        <a:pt x="55721" y="12763"/>
                        <a:pt x="52959" y="13145"/>
                        <a:pt x="50578" y="14002"/>
                      </a:cubicBezTo>
                      <a:cubicBezTo>
                        <a:pt x="52578" y="17145"/>
                        <a:pt x="53530" y="20764"/>
                        <a:pt x="53530" y="24860"/>
                      </a:cubicBezTo>
                      <a:cubicBezTo>
                        <a:pt x="53530" y="28575"/>
                        <a:pt x="52673" y="32004"/>
                        <a:pt x="50863" y="35052"/>
                      </a:cubicBezTo>
                      <a:cubicBezTo>
                        <a:pt x="49054" y="38100"/>
                        <a:pt x="46291" y="40481"/>
                        <a:pt x="42481" y="42196"/>
                      </a:cubicBezTo>
                      <a:cubicBezTo>
                        <a:pt x="38671" y="43910"/>
                        <a:pt x="33814" y="44863"/>
                        <a:pt x="28099" y="44863"/>
                      </a:cubicBezTo>
                      <a:cubicBezTo>
                        <a:pt x="25337" y="44863"/>
                        <a:pt x="22860" y="44672"/>
                        <a:pt x="20479" y="44196"/>
                      </a:cubicBezTo>
                      <a:cubicBezTo>
                        <a:pt x="19717" y="44958"/>
                        <a:pt x="19145" y="45720"/>
                        <a:pt x="18764" y="46292"/>
                      </a:cubicBezTo>
                      <a:cubicBezTo>
                        <a:pt x="18383" y="46863"/>
                        <a:pt x="18193" y="47625"/>
                        <a:pt x="18193" y="48387"/>
                      </a:cubicBezTo>
                      <a:cubicBezTo>
                        <a:pt x="18193" y="49435"/>
                        <a:pt x="18574" y="50197"/>
                        <a:pt x="19336" y="50673"/>
                      </a:cubicBezTo>
                      <a:cubicBezTo>
                        <a:pt x="20098" y="51149"/>
                        <a:pt x="21241" y="51530"/>
                        <a:pt x="22670" y="51721"/>
                      </a:cubicBezTo>
                      <a:cubicBezTo>
                        <a:pt x="24098" y="51911"/>
                        <a:pt x="26479" y="52102"/>
                        <a:pt x="29623" y="52292"/>
                      </a:cubicBezTo>
                      <a:lnTo>
                        <a:pt x="32385" y="52483"/>
                      </a:lnTo>
                      <a:cubicBezTo>
                        <a:pt x="39433" y="52959"/>
                        <a:pt x="44768" y="53530"/>
                        <a:pt x="48387" y="54292"/>
                      </a:cubicBezTo>
                      <a:close/>
                      <a:moveTo>
                        <a:pt x="41815" y="77248"/>
                      </a:moveTo>
                      <a:cubicBezTo>
                        <a:pt x="44482" y="76391"/>
                        <a:pt x="45815" y="74962"/>
                        <a:pt x="45815" y="72771"/>
                      </a:cubicBezTo>
                      <a:cubicBezTo>
                        <a:pt x="45815" y="71247"/>
                        <a:pt x="45244" y="70199"/>
                        <a:pt x="44196" y="69437"/>
                      </a:cubicBezTo>
                      <a:cubicBezTo>
                        <a:pt x="43148" y="68675"/>
                        <a:pt x="41529" y="68199"/>
                        <a:pt x="39433" y="67913"/>
                      </a:cubicBezTo>
                      <a:cubicBezTo>
                        <a:pt x="37338" y="67628"/>
                        <a:pt x="34004" y="67246"/>
                        <a:pt x="29432" y="66961"/>
                      </a:cubicBezTo>
                      <a:lnTo>
                        <a:pt x="27241" y="66770"/>
                      </a:lnTo>
                      <a:cubicBezTo>
                        <a:pt x="27241" y="66770"/>
                        <a:pt x="25527" y="66675"/>
                        <a:pt x="23146" y="66484"/>
                      </a:cubicBezTo>
                      <a:cubicBezTo>
                        <a:pt x="20764" y="66294"/>
                        <a:pt x="18669" y="66008"/>
                        <a:pt x="16764" y="65722"/>
                      </a:cubicBezTo>
                      <a:cubicBezTo>
                        <a:pt x="15907" y="66866"/>
                        <a:pt x="15240" y="67913"/>
                        <a:pt x="14764" y="69056"/>
                      </a:cubicBezTo>
                      <a:cubicBezTo>
                        <a:pt x="14288" y="70199"/>
                        <a:pt x="14097" y="71342"/>
                        <a:pt x="14097" y="72676"/>
                      </a:cubicBezTo>
                      <a:cubicBezTo>
                        <a:pt x="14097" y="74390"/>
                        <a:pt x="14669" y="75629"/>
                        <a:pt x="15716" y="76486"/>
                      </a:cubicBezTo>
                      <a:cubicBezTo>
                        <a:pt x="16764" y="77343"/>
                        <a:pt x="18383" y="77914"/>
                        <a:pt x="20479" y="78200"/>
                      </a:cubicBezTo>
                      <a:cubicBezTo>
                        <a:pt x="22574" y="78486"/>
                        <a:pt x="25622" y="78581"/>
                        <a:pt x="29432" y="78581"/>
                      </a:cubicBezTo>
                      <a:cubicBezTo>
                        <a:pt x="35052" y="78581"/>
                        <a:pt x="39148" y="78200"/>
                        <a:pt x="41815" y="77343"/>
                      </a:cubicBezTo>
                      <a:close/>
                      <a:moveTo>
                        <a:pt x="20288" y="17717"/>
                      </a:moveTo>
                      <a:cubicBezTo>
                        <a:pt x="18574" y="19431"/>
                        <a:pt x="17716" y="21812"/>
                        <a:pt x="17716" y="24860"/>
                      </a:cubicBezTo>
                      <a:cubicBezTo>
                        <a:pt x="17716" y="27908"/>
                        <a:pt x="18574" y="30099"/>
                        <a:pt x="20288" y="31813"/>
                      </a:cubicBezTo>
                      <a:cubicBezTo>
                        <a:pt x="22003" y="33528"/>
                        <a:pt x="24479" y="34290"/>
                        <a:pt x="27718" y="34290"/>
                      </a:cubicBezTo>
                      <a:cubicBezTo>
                        <a:pt x="31623" y="34290"/>
                        <a:pt x="34385" y="33433"/>
                        <a:pt x="36004" y="31813"/>
                      </a:cubicBezTo>
                      <a:cubicBezTo>
                        <a:pt x="37624" y="30194"/>
                        <a:pt x="38481" y="27908"/>
                        <a:pt x="38481" y="24860"/>
                      </a:cubicBezTo>
                      <a:cubicBezTo>
                        <a:pt x="38481" y="21812"/>
                        <a:pt x="37624" y="19431"/>
                        <a:pt x="35909" y="17717"/>
                      </a:cubicBezTo>
                      <a:cubicBezTo>
                        <a:pt x="34195" y="16002"/>
                        <a:pt x="31623" y="15145"/>
                        <a:pt x="28004" y="15145"/>
                      </a:cubicBezTo>
                      <a:cubicBezTo>
                        <a:pt x="24384" y="15145"/>
                        <a:pt x="21907" y="16002"/>
                        <a:pt x="20193" y="1771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1" name="Freeform: Shape 160">
                  <a:extLst>
                    <a:ext uri="{FF2B5EF4-FFF2-40B4-BE49-F238E27FC236}">
                      <a16:creationId xmlns:a16="http://schemas.microsoft.com/office/drawing/2014/main" id="{37850704-1CE0-4212-03C8-C44A30C8B4A8}"/>
                    </a:ext>
                  </a:extLst>
                </p:cNvPr>
                <p:cNvSpPr/>
                <p:nvPr/>
              </p:nvSpPr>
              <p:spPr>
                <a:xfrm>
                  <a:off x="6304025" y="3205924"/>
                  <a:ext cx="55245" cy="62769"/>
                </a:xfrm>
                <a:custGeom>
                  <a:avLst/>
                  <a:gdLst>
                    <a:gd name="connsiteX0" fmla="*/ 7715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0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2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2" name="Freeform: Shape 161">
                  <a:extLst>
                    <a:ext uri="{FF2B5EF4-FFF2-40B4-BE49-F238E27FC236}">
                      <a16:creationId xmlns:a16="http://schemas.microsoft.com/office/drawing/2014/main" id="{2BE328DA-7233-2A6D-89BC-B8449F82C867}"/>
                    </a:ext>
                  </a:extLst>
                </p:cNvPr>
                <p:cNvSpPr/>
                <p:nvPr/>
              </p:nvSpPr>
              <p:spPr>
                <a:xfrm>
                  <a:off x="6370796" y="320592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0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3 w 87058"/>
                    <a:gd name="connsiteY12" fmla="*/ 2858 h 61721"/>
                    <a:gd name="connsiteX13" fmla="*/ 68961 w 87058"/>
                    <a:gd name="connsiteY13" fmla="*/ 95 h 61721"/>
                    <a:gd name="connsiteX14" fmla="*/ 82677 w 87058"/>
                    <a:gd name="connsiteY14" fmla="*/ 6477 h 61721"/>
                    <a:gd name="connsiteX15" fmla="*/ 87058 w 87058"/>
                    <a:gd name="connsiteY15" fmla="*/ 23431 h 61721"/>
                    <a:gd name="connsiteX16" fmla="*/ 87058 w 87058"/>
                    <a:gd name="connsiteY16" fmla="*/ 61722 h 61721"/>
                    <a:gd name="connsiteX17" fmla="*/ 71533 w 87058"/>
                    <a:gd name="connsiteY17" fmla="*/ 61722 h 61721"/>
                    <a:gd name="connsiteX18" fmla="*/ 71533 w 87058"/>
                    <a:gd name="connsiteY18" fmla="*/ 27908 h 61721"/>
                    <a:gd name="connsiteX19" fmla="*/ 69533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6 w 87058"/>
                    <a:gd name="connsiteY23" fmla="*/ 28575 h 61721"/>
                    <a:gd name="connsiteX24" fmla="*/ 51626 w 87058"/>
                    <a:gd name="connsiteY24" fmla="*/ 61722 h 61721"/>
                    <a:gd name="connsiteX25" fmla="*/ 36100 w 87058"/>
                    <a:gd name="connsiteY25" fmla="*/ 61722 h 61721"/>
                    <a:gd name="connsiteX26" fmla="*/ 36100 w 87058"/>
                    <a:gd name="connsiteY26" fmla="*/ 27908 h 61721"/>
                    <a:gd name="connsiteX27" fmla="*/ 34099 w 87058"/>
                    <a:gd name="connsiteY27" fmla="*/ 17431 h 61721"/>
                    <a:gd name="connsiteX28" fmla="*/ 27432 w 87058"/>
                    <a:gd name="connsiteY28" fmla="*/ 13716 h 61721"/>
                    <a:gd name="connsiteX29" fmla="*/ 21717 w 87058"/>
                    <a:gd name="connsiteY29" fmla="*/ 15716 h 61721"/>
                    <a:gd name="connsiteX30" fmla="*/ 17716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2"/>
                        <a:pt x="29528" y="0"/>
                        <a:pt x="33528" y="0"/>
                      </a:cubicBezTo>
                      <a:cubicBezTo>
                        <a:pt x="38100" y="0"/>
                        <a:pt x="41719" y="1048"/>
                        <a:pt x="44577" y="3143"/>
                      </a:cubicBezTo>
                      <a:cubicBezTo>
                        <a:pt x="47435" y="5239"/>
                        <a:pt x="49340" y="8192"/>
                        <a:pt x="50292" y="12192"/>
                      </a:cubicBezTo>
                      <a:lnTo>
                        <a:pt x="50673" y="12192"/>
                      </a:lnTo>
                      <a:cubicBezTo>
                        <a:pt x="52673" y="7810"/>
                        <a:pt x="55245" y="4667"/>
                        <a:pt x="58103" y="2858"/>
                      </a:cubicBezTo>
                      <a:cubicBezTo>
                        <a:pt x="60960" y="1048"/>
                        <a:pt x="64675" y="95"/>
                        <a:pt x="68961" y="95"/>
                      </a:cubicBezTo>
                      <a:cubicBezTo>
                        <a:pt x="75247" y="95"/>
                        <a:pt x="79819" y="2191"/>
                        <a:pt x="82677" y="6477"/>
                      </a:cubicBezTo>
                      <a:cubicBezTo>
                        <a:pt x="85535" y="10763"/>
                        <a:pt x="87058" y="16383"/>
                        <a:pt x="87058" y="23431"/>
                      </a:cubicBezTo>
                      <a:lnTo>
                        <a:pt x="87058" y="61722"/>
                      </a:lnTo>
                      <a:lnTo>
                        <a:pt x="71533" y="61722"/>
                      </a:lnTo>
                      <a:lnTo>
                        <a:pt x="71533" y="27908"/>
                      </a:lnTo>
                      <a:cubicBezTo>
                        <a:pt x="71533" y="23336"/>
                        <a:pt x="70866" y="19907"/>
                        <a:pt x="69533" y="17431"/>
                      </a:cubicBezTo>
                      <a:cubicBezTo>
                        <a:pt x="68199" y="14954"/>
                        <a:pt x="66008" y="13716"/>
                        <a:pt x="62865" y="13716"/>
                      </a:cubicBezTo>
                      <a:cubicBezTo>
                        <a:pt x="60769" y="13716"/>
                        <a:pt x="58865" y="14383"/>
                        <a:pt x="57245" y="15621"/>
                      </a:cubicBezTo>
                      <a:cubicBezTo>
                        <a:pt x="55626" y="16859"/>
                        <a:pt x="54197" y="18574"/>
                        <a:pt x="53245" y="20860"/>
                      </a:cubicBezTo>
                      <a:cubicBezTo>
                        <a:pt x="52292" y="23146"/>
                        <a:pt x="51721" y="25717"/>
                        <a:pt x="51626" y="28575"/>
                      </a:cubicBezTo>
                      <a:lnTo>
                        <a:pt x="51626" y="61722"/>
                      </a:lnTo>
                      <a:lnTo>
                        <a:pt x="36100" y="61722"/>
                      </a:lnTo>
                      <a:lnTo>
                        <a:pt x="36100" y="27908"/>
                      </a:lnTo>
                      <a:cubicBezTo>
                        <a:pt x="36100" y="23336"/>
                        <a:pt x="35433" y="19907"/>
                        <a:pt x="34099" y="17431"/>
                      </a:cubicBezTo>
                      <a:cubicBezTo>
                        <a:pt x="32766" y="14954"/>
                        <a:pt x="30575" y="13716"/>
                        <a:pt x="27432" y="13716"/>
                      </a:cubicBezTo>
                      <a:cubicBezTo>
                        <a:pt x="25337" y="13716"/>
                        <a:pt x="23431" y="14383"/>
                        <a:pt x="21717" y="15716"/>
                      </a:cubicBezTo>
                      <a:cubicBezTo>
                        <a:pt x="20003" y="17050"/>
                        <a:pt x="18669" y="18859"/>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3" name="Freeform: Shape 162">
                  <a:extLst>
                    <a:ext uri="{FF2B5EF4-FFF2-40B4-BE49-F238E27FC236}">
                      <a16:creationId xmlns:a16="http://schemas.microsoft.com/office/drawing/2014/main" id="{55410D18-EF20-9A1D-2E2C-13470D80F1BB}"/>
                    </a:ext>
                  </a:extLst>
                </p:cNvPr>
                <p:cNvSpPr/>
                <p:nvPr/>
              </p:nvSpPr>
              <p:spPr>
                <a:xfrm>
                  <a:off x="6469284" y="320592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3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0"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3"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70"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4" name="Freeform: Shape 163">
                  <a:extLst>
                    <a:ext uri="{FF2B5EF4-FFF2-40B4-BE49-F238E27FC236}">
                      <a16:creationId xmlns:a16="http://schemas.microsoft.com/office/drawing/2014/main" id="{EE60884B-3756-FDCE-5ED5-04936B56124E}"/>
                    </a:ext>
                  </a:extLst>
                </p:cNvPr>
                <p:cNvSpPr/>
                <p:nvPr/>
              </p:nvSpPr>
              <p:spPr>
                <a:xfrm>
                  <a:off x="6535959" y="3205924"/>
                  <a:ext cx="55149" cy="61721"/>
                </a:xfrm>
                <a:custGeom>
                  <a:avLst/>
                  <a:gdLst>
                    <a:gd name="connsiteX0" fmla="*/ 381 w 55149"/>
                    <a:gd name="connsiteY0" fmla="*/ 14668 h 61721"/>
                    <a:gd name="connsiteX1" fmla="*/ 285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2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5"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2" y="17240"/>
                      </a:cubicBezTo>
                      <a:cubicBezTo>
                        <a:pt x="35719" y="14764"/>
                        <a:pt x="33051"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5" name="Freeform: Shape 164">
                  <a:extLst>
                    <a:ext uri="{FF2B5EF4-FFF2-40B4-BE49-F238E27FC236}">
                      <a16:creationId xmlns:a16="http://schemas.microsoft.com/office/drawing/2014/main" id="{14B02645-0114-CCB2-A926-1461F7E21CD8}"/>
                    </a:ext>
                  </a:extLst>
                </p:cNvPr>
                <p:cNvSpPr/>
                <p:nvPr/>
              </p:nvSpPr>
              <p:spPr>
                <a:xfrm>
                  <a:off x="6599586" y="3192399"/>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0 w 35814"/>
                    <a:gd name="connsiteY7" fmla="*/ 0 h 76104"/>
                    <a:gd name="connsiteX8" fmla="*/ 23050 w 35814"/>
                    <a:gd name="connsiteY8" fmla="*/ 14764 h 76104"/>
                    <a:gd name="connsiteX9" fmla="*/ 35052 w 35814"/>
                    <a:gd name="connsiteY9" fmla="*/ 14764 h 76104"/>
                    <a:gd name="connsiteX10" fmla="*/ 35052 w 35814"/>
                    <a:gd name="connsiteY10" fmla="*/ 26384 h 76104"/>
                    <a:gd name="connsiteX11" fmla="*/ 23050 w 35814"/>
                    <a:gd name="connsiteY11" fmla="*/ 26384 h 76104"/>
                    <a:gd name="connsiteX12" fmla="*/ 23050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0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1"/>
                        <a:pt x="7620" y="65151"/>
                        <a:pt x="7620" y="59722"/>
                      </a:cubicBezTo>
                      <a:lnTo>
                        <a:pt x="7620" y="26384"/>
                      </a:lnTo>
                      <a:lnTo>
                        <a:pt x="0" y="26384"/>
                      </a:lnTo>
                      <a:lnTo>
                        <a:pt x="0" y="14764"/>
                      </a:lnTo>
                      <a:lnTo>
                        <a:pt x="8382" y="14764"/>
                      </a:lnTo>
                      <a:lnTo>
                        <a:pt x="9144" y="1143"/>
                      </a:lnTo>
                      <a:lnTo>
                        <a:pt x="23050" y="0"/>
                      </a:lnTo>
                      <a:lnTo>
                        <a:pt x="23050" y="14764"/>
                      </a:lnTo>
                      <a:lnTo>
                        <a:pt x="35052" y="14764"/>
                      </a:lnTo>
                      <a:lnTo>
                        <a:pt x="35052" y="26384"/>
                      </a:lnTo>
                      <a:lnTo>
                        <a:pt x="23050" y="26384"/>
                      </a:lnTo>
                      <a:lnTo>
                        <a:pt x="23050" y="55531"/>
                      </a:lnTo>
                      <a:cubicBezTo>
                        <a:pt x="23050" y="58102"/>
                        <a:pt x="23527" y="60008"/>
                        <a:pt x="24479" y="61246"/>
                      </a:cubicBezTo>
                      <a:cubicBezTo>
                        <a:pt x="25432" y="62484"/>
                        <a:pt x="26861" y="63055"/>
                        <a:pt x="28956" y="63055"/>
                      </a:cubicBezTo>
                      <a:cubicBezTo>
                        <a:pt x="30575" y="63055"/>
                        <a:pt x="32481" y="62865"/>
                        <a:pt x="34671" y="62389"/>
                      </a:cubicBezTo>
                      <a:lnTo>
                        <a:pt x="35814" y="74295"/>
                      </a:lnTo>
                      <a:cubicBezTo>
                        <a:pt x="31528" y="75438"/>
                        <a:pt x="27337" y="76105"/>
                        <a:pt x="23050"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6" name="Freeform: Shape 165">
                  <a:extLst>
                    <a:ext uri="{FF2B5EF4-FFF2-40B4-BE49-F238E27FC236}">
                      <a16:creationId xmlns:a16="http://schemas.microsoft.com/office/drawing/2014/main" id="{EAD9E4FB-5810-FFD8-C38F-D871E38FB484}"/>
                    </a:ext>
                  </a:extLst>
                </p:cNvPr>
                <p:cNvSpPr/>
                <p:nvPr/>
              </p:nvSpPr>
              <p:spPr>
                <a:xfrm>
                  <a:off x="5510117" y="334317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2 h 62674"/>
                    <a:gd name="connsiteX16" fmla="*/ 38291 w 53149"/>
                    <a:gd name="connsiteY16" fmla="*/ 61532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5"/>
                        <a:pt x="52673" y="14669"/>
                        <a:pt x="52673" y="21622"/>
                      </a:cubicBezTo>
                      <a:lnTo>
                        <a:pt x="52673" y="43720"/>
                      </a:lnTo>
                      <a:cubicBezTo>
                        <a:pt x="52673" y="50387"/>
                        <a:pt x="52864" y="56293"/>
                        <a:pt x="53150" y="61532"/>
                      </a:cubicBezTo>
                      <a:lnTo>
                        <a:pt x="38291" y="61532"/>
                      </a:lnTo>
                      <a:cubicBezTo>
                        <a:pt x="38005" y="58865"/>
                        <a:pt x="37910" y="56102"/>
                        <a:pt x="37910" y="53054"/>
                      </a:cubicBezTo>
                      <a:lnTo>
                        <a:pt x="37529" y="53054"/>
                      </a:lnTo>
                      <a:cubicBezTo>
                        <a:pt x="35528" y="56102"/>
                        <a:pt x="32957" y="58484"/>
                        <a:pt x="29813" y="60198"/>
                      </a:cubicBezTo>
                      <a:cubicBezTo>
                        <a:pt x="26670" y="61913"/>
                        <a:pt x="22955" y="62675"/>
                        <a:pt x="18764" y="62675"/>
                      </a:cubicBezTo>
                      <a:cubicBezTo>
                        <a:pt x="15050" y="62675"/>
                        <a:pt x="11811" y="62008"/>
                        <a:pt x="8954" y="60579"/>
                      </a:cubicBezTo>
                      <a:close/>
                      <a:moveTo>
                        <a:pt x="30575" y="48768"/>
                      </a:moveTo>
                      <a:cubicBezTo>
                        <a:pt x="32576" y="47530"/>
                        <a:pt x="34195" y="45911"/>
                        <a:pt x="35338" y="43910"/>
                      </a:cubicBezTo>
                      <a:cubicBezTo>
                        <a:pt x="36481" y="41910"/>
                        <a:pt x="37052" y="39815"/>
                        <a:pt x="37052" y="37529"/>
                      </a:cubicBezTo>
                      <a:lnTo>
                        <a:pt x="37052" y="34480"/>
                      </a:lnTo>
                      <a:lnTo>
                        <a:pt x="28956" y="34480"/>
                      </a:lnTo>
                      <a:cubicBezTo>
                        <a:pt x="26194" y="34766"/>
                        <a:pt x="24003" y="35052"/>
                        <a:pt x="22288"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7" name="Freeform: Shape 166">
                  <a:extLst>
                    <a:ext uri="{FF2B5EF4-FFF2-40B4-BE49-F238E27FC236}">
                      <a16:creationId xmlns:a16="http://schemas.microsoft.com/office/drawing/2014/main" id="{394B39DA-2CB6-1A5F-5B6F-66F496B90993}"/>
                    </a:ext>
                  </a:extLst>
                </p:cNvPr>
                <p:cNvSpPr/>
                <p:nvPr/>
              </p:nvSpPr>
              <p:spPr>
                <a:xfrm>
                  <a:off x="5577649" y="334308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1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1"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1"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6"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8" name="Freeform: Shape 167">
                  <a:extLst>
                    <a:ext uri="{FF2B5EF4-FFF2-40B4-BE49-F238E27FC236}">
                      <a16:creationId xmlns:a16="http://schemas.microsoft.com/office/drawing/2014/main" id="{BBA4052B-3333-F6D0-E063-AB9A7064148C}"/>
                    </a:ext>
                  </a:extLst>
                </p:cNvPr>
                <p:cNvSpPr/>
                <p:nvPr/>
              </p:nvSpPr>
              <p:spPr>
                <a:xfrm>
                  <a:off x="5644610" y="3321748"/>
                  <a:ext cx="58197" cy="84010"/>
                </a:xfrm>
                <a:custGeom>
                  <a:avLst/>
                  <a:gdLst>
                    <a:gd name="connsiteX0" fmla="*/ 10763 w 58197"/>
                    <a:gd name="connsiteY0" fmla="*/ 80010 h 84010"/>
                    <a:gd name="connsiteX1" fmla="*/ 2667 w 58197"/>
                    <a:gd name="connsiteY1" fmla="*/ 68961 h 84010"/>
                    <a:gd name="connsiteX2" fmla="*/ 0 w 58197"/>
                    <a:gd name="connsiteY2" fmla="*/ 52673 h 84010"/>
                    <a:gd name="connsiteX3" fmla="*/ 2858 w 58197"/>
                    <a:gd name="connsiteY3" fmla="*/ 36386 h 84010"/>
                    <a:gd name="connsiteX4" fmla="*/ 11335 w 58197"/>
                    <a:gd name="connsiteY4" fmla="*/ 25337 h 84010"/>
                    <a:gd name="connsiteX5" fmla="*/ 25051 w 58197"/>
                    <a:gd name="connsiteY5" fmla="*/ 21336 h 84010"/>
                    <a:gd name="connsiteX6" fmla="*/ 35052 w 58197"/>
                    <a:gd name="connsiteY6" fmla="*/ 23717 h 84010"/>
                    <a:gd name="connsiteX7" fmla="*/ 42101 w 58197"/>
                    <a:gd name="connsiteY7" fmla="*/ 30861 h 84010"/>
                    <a:gd name="connsiteX8" fmla="*/ 42196 w 58197"/>
                    <a:gd name="connsiteY8" fmla="*/ 30861 h 84010"/>
                    <a:gd name="connsiteX9" fmla="*/ 42196 w 58197"/>
                    <a:gd name="connsiteY9" fmla="*/ 28194 h 84010"/>
                    <a:gd name="connsiteX10" fmla="*/ 42196 w 58197"/>
                    <a:gd name="connsiteY10" fmla="*/ 22003 h 84010"/>
                    <a:gd name="connsiteX11" fmla="*/ 42196 w 58197"/>
                    <a:gd name="connsiteY11" fmla="*/ 0 h 84010"/>
                    <a:gd name="connsiteX12" fmla="*/ 57817 w 58197"/>
                    <a:gd name="connsiteY12" fmla="*/ 0 h 84010"/>
                    <a:gd name="connsiteX13" fmla="*/ 57817 w 58197"/>
                    <a:gd name="connsiteY13" fmla="*/ 69723 h 84010"/>
                    <a:gd name="connsiteX14" fmla="*/ 57912 w 58197"/>
                    <a:gd name="connsiteY14" fmla="*/ 76962 h 84010"/>
                    <a:gd name="connsiteX15" fmla="*/ 58103 w 58197"/>
                    <a:gd name="connsiteY15" fmla="*/ 81058 h 84010"/>
                    <a:gd name="connsiteX16" fmla="*/ 58198 w 58197"/>
                    <a:gd name="connsiteY16" fmla="*/ 82868 h 84010"/>
                    <a:gd name="connsiteX17" fmla="*/ 43053 w 58197"/>
                    <a:gd name="connsiteY17" fmla="*/ 82868 h 84010"/>
                    <a:gd name="connsiteX18" fmla="*/ 42482 w 58197"/>
                    <a:gd name="connsiteY18" fmla="*/ 79153 h 84010"/>
                    <a:gd name="connsiteX19" fmla="*/ 42196 w 58197"/>
                    <a:gd name="connsiteY19" fmla="*/ 74200 h 84010"/>
                    <a:gd name="connsiteX20" fmla="*/ 42005 w 58197"/>
                    <a:gd name="connsiteY20" fmla="*/ 74200 h 84010"/>
                    <a:gd name="connsiteX21" fmla="*/ 34766 w 58197"/>
                    <a:gd name="connsiteY21" fmla="*/ 81629 h 84010"/>
                    <a:gd name="connsiteX22" fmla="*/ 23908 w 58197"/>
                    <a:gd name="connsiteY22" fmla="*/ 84011 h 84010"/>
                    <a:gd name="connsiteX23" fmla="*/ 10859 w 58197"/>
                    <a:gd name="connsiteY23" fmla="*/ 80010 h 84010"/>
                    <a:gd name="connsiteX24" fmla="*/ 35338 w 58197"/>
                    <a:gd name="connsiteY24" fmla="*/ 69723 h 84010"/>
                    <a:gd name="connsiteX25" fmla="*/ 40386 w 58197"/>
                    <a:gd name="connsiteY25" fmla="*/ 63627 h 84010"/>
                    <a:gd name="connsiteX26" fmla="*/ 42386 w 58197"/>
                    <a:gd name="connsiteY26" fmla="*/ 52388 h 84010"/>
                    <a:gd name="connsiteX27" fmla="*/ 38481 w 58197"/>
                    <a:gd name="connsiteY27" fmla="*/ 38005 h 84010"/>
                    <a:gd name="connsiteX28" fmla="*/ 28956 w 58197"/>
                    <a:gd name="connsiteY28" fmla="*/ 33719 h 84010"/>
                    <a:gd name="connsiteX29" fmla="*/ 19812 w 58197"/>
                    <a:gd name="connsiteY29" fmla="*/ 38386 h 84010"/>
                    <a:gd name="connsiteX30" fmla="*/ 16383 w 58197"/>
                    <a:gd name="connsiteY30" fmla="*/ 52673 h 84010"/>
                    <a:gd name="connsiteX31" fmla="*/ 19717 w 58197"/>
                    <a:gd name="connsiteY31" fmla="*/ 66675 h 84010"/>
                    <a:gd name="connsiteX32" fmla="*/ 28861 w 58197"/>
                    <a:gd name="connsiteY32" fmla="*/ 71533 h 84010"/>
                    <a:gd name="connsiteX33" fmla="*/ 35433 w 58197"/>
                    <a:gd name="connsiteY33" fmla="*/ 69723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197" h="84010">
                      <a:moveTo>
                        <a:pt x="10763" y="80010"/>
                      </a:moveTo>
                      <a:cubicBezTo>
                        <a:pt x="7144" y="77343"/>
                        <a:pt x="4477" y="73628"/>
                        <a:pt x="2667" y="68961"/>
                      </a:cubicBezTo>
                      <a:cubicBezTo>
                        <a:pt x="858" y="64294"/>
                        <a:pt x="0" y="58865"/>
                        <a:pt x="0" y="52673"/>
                      </a:cubicBezTo>
                      <a:cubicBezTo>
                        <a:pt x="0" y="46482"/>
                        <a:pt x="953" y="41148"/>
                        <a:pt x="2858" y="36386"/>
                      </a:cubicBezTo>
                      <a:cubicBezTo>
                        <a:pt x="4763" y="31623"/>
                        <a:pt x="7620" y="28004"/>
                        <a:pt x="11335" y="25337"/>
                      </a:cubicBezTo>
                      <a:cubicBezTo>
                        <a:pt x="15050" y="22670"/>
                        <a:pt x="19622" y="21336"/>
                        <a:pt x="25051" y="21336"/>
                      </a:cubicBezTo>
                      <a:cubicBezTo>
                        <a:pt x="28670" y="21336"/>
                        <a:pt x="31909" y="22098"/>
                        <a:pt x="35052" y="23717"/>
                      </a:cubicBezTo>
                      <a:cubicBezTo>
                        <a:pt x="38195" y="25337"/>
                        <a:pt x="40481" y="27623"/>
                        <a:pt x="42101" y="30861"/>
                      </a:cubicBezTo>
                      <a:lnTo>
                        <a:pt x="42196" y="30861"/>
                      </a:lnTo>
                      <a:cubicBezTo>
                        <a:pt x="42196" y="29909"/>
                        <a:pt x="42196" y="29051"/>
                        <a:pt x="42196" y="28194"/>
                      </a:cubicBezTo>
                      <a:lnTo>
                        <a:pt x="42196" y="22003"/>
                      </a:lnTo>
                      <a:cubicBezTo>
                        <a:pt x="42196" y="22003"/>
                        <a:pt x="42196" y="0"/>
                        <a:pt x="42196" y="0"/>
                      </a:cubicBezTo>
                      <a:lnTo>
                        <a:pt x="57817" y="0"/>
                      </a:lnTo>
                      <a:lnTo>
                        <a:pt x="57817" y="69723"/>
                      </a:lnTo>
                      <a:cubicBezTo>
                        <a:pt x="57817" y="72295"/>
                        <a:pt x="57817" y="74676"/>
                        <a:pt x="57912" y="76962"/>
                      </a:cubicBezTo>
                      <a:cubicBezTo>
                        <a:pt x="58008" y="79248"/>
                        <a:pt x="58103" y="80582"/>
                        <a:pt x="58103" y="81058"/>
                      </a:cubicBezTo>
                      <a:cubicBezTo>
                        <a:pt x="58103" y="82010"/>
                        <a:pt x="58198" y="82677"/>
                        <a:pt x="58198" y="82868"/>
                      </a:cubicBezTo>
                      <a:lnTo>
                        <a:pt x="43053" y="82868"/>
                      </a:lnTo>
                      <a:cubicBezTo>
                        <a:pt x="42863" y="82391"/>
                        <a:pt x="42672" y="81153"/>
                        <a:pt x="42482" y="79153"/>
                      </a:cubicBezTo>
                      <a:cubicBezTo>
                        <a:pt x="42291" y="77153"/>
                        <a:pt x="42196" y="75533"/>
                        <a:pt x="42196" y="74200"/>
                      </a:cubicBezTo>
                      <a:lnTo>
                        <a:pt x="42005" y="74200"/>
                      </a:lnTo>
                      <a:cubicBezTo>
                        <a:pt x="40291" y="77534"/>
                        <a:pt x="37910" y="80010"/>
                        <a:pt x="34766" y="81629"/>
                      </a:cubicBezTo>
                      <a:cubicBezTo>
                        <a:pt x="31623" y="83249"/>
                        <a:pt x="28004" y="84011"/>
                        <a:pt x="23908" y="84011"/>
                      </a:cubicBezTo>
                      <a:cubicBezTo>
                        <a:pt x="18764" y="84011"/>
                        <a:pt x="14383" y="82677"/>
                        <a:pt x="10859" y="80010"/>
                      </a:cubicBezTo>
                      <a:close/>
                      <a:moveTo>
                        <a:pt x="35338" y="69723"/>
                      </a:moveTo>
                      <a:cubicBezTo>
                        <a:pt x="37338" y="68485"/>
                        <a:pt x="39053" y="66485"/>
                        <a:pt x="40386" y="63627"/>
                      </a:cubicBezTo>
                      <a:cubicBezTo>
                        <a:pt x="41720" y="60770"/>
                        <a:pt x="42386" y="57055"/>
                        <a:pt x="42386" y="52388"/>
                      </a:cubicBezTo>
                      <a:cubicBezTo>
                        <a:pt x="42386" y="45720"/>
                        <a:pt x="41053" y="40862"/>
                        <a:pt x="38481" y="38005"/>
                      </a:cubicBezTo>
                      <a:cubicBezTo>
                        <a:pt x="35909" y="35147"/>
                        <a:pt x="32766" y="33719"/>
                        <a:pt x="28956" y="33719"/>
                      </a:cubicBezTo>
                      <a:cubicBezTo>
                        <a:pt x="25146" y="33719"/>
                        <a:pt x="22098" y="35243"/>
                        <a:pt x="19812" y="38386"/>
                      </a:cubicBezTo>
                      <a:cubicBezTo>
                        <a:pt x="17526" y="41529"/>
                        <a:pt x="16383" y="46292"/>
                        <a:pt x="16383" y="52673"/>
                      </a:cubicBezTo>
                      <a:cubicBezTo>
                        <a:pt x="16383" y="59055"/>
                        <a:pt x="17526" y="63437"/>
                        <a:pt x="19717" y="66675"/>
                      </a:cubicBezTo>
                      <a:cubicBezTo>
                        <a:pt x="21908" y="69913"/>
                        <a:pt x="24956" y="71533"/>
                        <a:pt x="28861" y="71533"/>
                      </a:cubicBezTo>
                      <a:cubicBezTo>
                        <a:pt x="31147" y="71533"/>
                        <a:pt x="33338" y="70961"/>
                        <a:pt x="35433" y="6972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9" name="Freeform: Shape 168">
                  <a:extLst>
                    <a:ext uri="{FF2B5EF4-FFF2-40B4-BE49-F238E27FC236}">
                      <a16:creationId xmlns:a16="http://schemas.microsoft.com/office/drawing/2014/main" id="{938E1053-F729-8D12-4518-E052CF7D23C5}"/>
                    </a:ext>
                  </a:extLst>
                </p:cNvPr>
                <p:cNvSpPr/>
                <p:nvPr/>
              </p:nvSpPr>
              <p:spPr>
                <a:xfrm>
                  <a:off x="5749575" y="3321748"/>
                  <a:ext cx="58483" cy="83915"/>
                </a:xfrm>
                <a:custGeom>
                  <a:avLst/>
                  <a:gdLst>
                    <a:gd name="connsiteX0" fmla="*/ 23813 w 58483"/>
                    <a:gd name="connsiteY0" fmla="*/ 81629 h 83915"/>
                    <a:gd name="connsiteX1" fmla="*/ 16192 w 58483"/>
                    <a:gd name="connsiteY1" fmla="*/ 74295 h 83915"/>
                    <a:gd name="connsiteX2" fmla="*/ 16097 w 58483"/>
                    <a:gd name="connsiteY2" fmla="*/ 74295 h 83915"/>
                    <a:gd name="connsiteX3" fmla="*/ 15812 w 58483"/>
                    <a:gd name="connsiteY3" fmla="*/ 79248 h 83915"/>
                    <a:gd name="connsiteX4" fmla="*/ 15240 w 58483"/>
                    <a:gd name="connsiteY4" fmla="*/ 82868 h 83915"/>
                    <a:gd name="connsiteX5" fmla="*/ 0 w 58483"/>
                    <a:gd name="connsiteY5" fmla="*/ 82868 h 83915"/>
                    <a:gd name="connsiteX6" fmla="*/ 476 w 58483"/>
                    <a:gd name="connsiteY6" fmla="*/ 69056 h 83915"/>
                    <a:gd name="connsiteX7" fmla="*/ 476 w 58483"/>
                    <a:gd name="connsiteY7" fmla="*/ 0 h 83915"/>
                    <a:gd name="connsiteX8" fmla="*/ 16192 w 58483"/>
                    <a:gd name="connsiteY8" fmla="*/ 0 h 83915"/>
                    <a:gd name="connsiteX9" fmla="*/ 16192 w 58483"/>
                    <a:gd name="connsiteY9" fmla="*/ 23241 h 83915"/>
                    <a:gd name="connsiteX10" fmla="*/ 16192 w 58483"/>
                    <a:gd name="connsiteY10" fmla="*/ 28385 h 83915"/>
                    <a:gd name="connsiteX11" fmla="*/ 16097 w 58483"/>
                    <a:gd name="connsiteY11" fmla="*/ 31813 h 83915"/>
                    <a:gd name="connsiteX12" fmla="*/ 16288 w 58483"/>
                    <a:gd name="connsiteY12" fmla="*/ 31813 h 83915"/>
                    <a:gd name="connsiteX13" fmla="*/ 24194 w 58483"/>
                    <a:gd name="connsiteY13" fmla="*/ 23908 h 83915"/>
                    <a:gd name="connsiteX14" fmla="*/ 35528 w 58483"/>
                    <a:gd name="connsiteY14" fmla="*/ 21336 h 83915"/>
                    <a:gd name="connsiteX15" fmla="*/ 48006 w 58483"/>
                    <a:gd name="connsiteY15" fmla="*/ 25337 h 83915"/>
                    <a:gd name="connsiteX16" fmla="*/ 55816 w 58483"/>
                    <a:gd name="connsiteY16" fmla="*/ 36290 h 83915"/>
                    <a:gd name="connsiteX17" fmla="*/ 58483 w 58483"/>
                    <a:gd name="connsiteY17" fmla="*/ 52388 h 83915"/>
                    <a:gd name="connsiteX18" fmla="*/ 55721 w 58483"/>
                    <a:gd name="connsiteY18" fmla="*/ 68771 h 83915"/>
                    <a:gd name="connsiteX19" fmla="*/ 47530 w 58483"/>
                    <a:gd name="connsiteY19" fmla="*/ 79915 h 83915"/>
                    <a:gd name="connsiteX20" fmla="*/ 34576 w 58483"/>
                    <a:gd name="connsiteY20" fmla="*/ 83915 h 83915"/>
                    <a:gd name="connsiteX21" fmla="*/ 24003 w 58483"/>
                    <a:gd name="connsiteY21" fmla="*/ 81534 h 83915"/>
                    <a:gd name="connsiteX22" fmla="*/ 38481 w 58483"/>
                    <a:gd name="connsiteY22" fmla="*/ 66770 h 83915"/>
                    <a:gd name="connsiteX23" fmla="*/ 42005 w 58483"/>
                    <a:gd name="connsiteY23" fmla="*/ 52388 h 83915"/>
                    <a:gd name="connsiteX24" fmla="*/ 38671 w 58483"/>
                    <a:gd name="connsiteY24" fmla="*/ 38576 h 83915"/>
                    <a:gd name="connsiteX25" fmla="*/ 29528 w 58483"/>
                    <a:gd name="connsiteY25" fmla="*/ 33814 h 83915"/>
                    <a:gd name="connsiteX26" fmla="*/ 19907 w 58483"/>
                    <a:gd name="connsiteY26" fmla="*/ 38195 h 83915"/>
                    <a:gd name="connsiteX27" fmla="*/ 16002 w 58483"/>
                    <a:gd name="connsiteY27" fmla="*/ 52769 h 83915"/>
                    <a:gd name="connsiteX28" fmla="*/ 17907 w 58483"/>
                    <a:gd name="connsiteY28" fmla="*/ 63722 h 83915"/>
                    <a:gd name="connsiteX29" fmla="*/ 22765 w 58483"/>
                    <a:gd name="connsiteY29" fmla="*/ 69628 h 83915"/>
                    <a:gd name="connsiteX30" fmla="*/ 29337 w 58483"/>
                    <a:gd name="connsiteY30" fmla="*/ 71342 h 83915"/>
                    <a:gd name="connsiteX31" fmla="*/ 38481 w 58483"/>
                    <a:gd name="connsiteY31" fmla="*/ 66580 h 8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483" h="83915">
                      <a:moveTo>
                        <a:pt x="23813" y="81629"/>
                      </a:moveTo>
                      <a:cubicBezTo>
                        <a:pt x="20574" y="80105"/>
                        <a:pt x="18002" y="77629"/>
                        <a:pt x="16192" y="74295"/>
                      </a:cubicBezTo>
                      <a:lnTo>
                        <a:pt x="16097" y="74295"/>
                      </a:lnTo>
                      <a:cubicBezTo>
                        <a:pt x="16097" y="75724"/>
                        <a:pt x="16097" y="77343"/>
                        <a:pt x="15812" y="79248"/>
                      </a:cubicBezTo>
                      <a:cubicBezTo>
                        <a:pt x="15526" y="81153"/>
                        <a:pt x="15430" y="82391"/>
                        <a:pt x="15240" y="82868"/>
                      </a:cubicBezTo>
                      <a:lnTo>
                        <a:pt x="0" y="82868"/>
                      </a:lnTo>
                      <a:cubicBezTo>
                        <a:pt x="286" y="79343"/>
                        <a:pt x="476" y="74771"/>
                        <a:pt x="476" y="69056"/>
                      </a:cubicBezTo>
                      <a:lnTo>
                        <a:pt x="476" y="0"/>
                      </a:lnTo>
                      <a:lnTo>
                        <a:pt x="16192" y="0"/>
                      </a:lnTo>
                      <a:lnTo>
                        <a:pt x="16192" y="23241"/>
                      </a:lnTo>
                      <a:cubicBezTo>
                        <a:pt x="16192" y="24955"/>
                        <a:pt x="16192" y="26670"/>
                        <a:pt x="16192" y="28385"/>
                      </a:cubicBezTo>
                      <a:cubicBezTo>
                        <a:pt x="16192" y="30099"/>
                        <a:pt x="16097" y="31242"/>
                        <a:pt x="16097" y="31813"/>
                      </a:cubicBezTo>
                      <a:lnTo>
                        <a:pt x="16288" y="31813"/>
                      </a:lnTo>
                      <a:cubicBezTo>
                        <a:pt x="18193" y="28194"/>
                        <a:pt x="20860" y="25622"/>
                        <a:pt x="24194" y="23908"/>
                      </a:cubicBezTo>
                      <a:cubicBezTo>
                        <a:pt x="27527" y="22193"/>
                        <a:pt x="31242" y="21336"/>
                        <a:pt x="35528" y="21336"/>
                      </a:cubicBezTo>
                      <a:cubicBezTo>
                        <a:pt x="40386" y="21336"/>
                        <a:pt x="44577" y="22670"/>
                        <a:pt x="48006" y="25337"/>
                      </a:cubicBezTo>
                      <a:cubicBezTo>
                        <a:pt x="51435" y="28004"/>
                        <a:pt x="54007" y="31623"/>
                        <a:pt x="55816" y="36290"/>
                      </a:cubicBezTo>
                      <a:cubicBezTo>
                        <a:pt x="57626" y="40958"/>
                        <a:pt x="58483" y="46387"/>
                        <a:pt x="58483" y="52388"/>
                      </a:cubicBezTo>
                      <a:cubicBezTo>
                        <a:pt x="58483" y="58388"/>
                        <a:pt x="57531" y="64008"/>
                        <a:pt x="55721" y="68771"/>
                      </a:cubicBezTo>
                      <a:cubicBezTo>
                        <a:pt x="53912" y="73533"/>
                        <a:pt x="51149" y="77248"/>
                        <a:pt x="47530" y="79915"/>
                      </a:cubicBezTo>
                      <a:cubicBezTo>
                        <a:pt x="43910" y="82582"/>
                        <a:pt x="39624" y="83915"/>
                        <a:pt x="34576" y="83915"/>
                      </a:cubicBezTo>
                      <a:cubicBezTo>
                        <a:pt x="30766" y="83915"/>
                        <a:pt x="27241" y="83153"/>
                        <a:pt x="24003" y="81534"/>
                      </a:cubicBezTo>
                      <a:close/>
                      <a:moveTo>
                        <a:pt x="38481" y="66770"/>
                      </a:moveTo>
                      <a:cubicBezTo>
                        <a:pt x="40767" y="63627"/>
                        <a:pt x="42005" y="58865"/>
                        <a:pt x="42005" y="52388"/>
                      </a:cubicBezTo>
                      <a:cubicBezTo>
                        <a:pt x="42005" y="46292"/>
                        <a:pt x="40862" y="41720"/>
                        <a:pt x="38671" y="38576"/>
                      </a:cubicBezTo>
                      <a:cubicBezTo>
                        <a:pt x="36481" y="35433"/>
                        <a:pt x="33433" y="33814"/>
                        <a:pt x="29528" y="33814"/>
                      </a:cubicBezTo>
                      <a:cubicBezTo>
                        <a:pt x="25622" y="33814"/>
                        <a:pt x="22574" y="35243"/>
                        <a:pt x="19907" y="38195"/>
                      </a:cubicBezTo>
                      <a:cubicBezTo>
                        <a:pt x="17240" y="41148"/>
                        <a:pt x="16002" y="46006"/>
                        <a:pt x="16002" y="52769"/>
                      </a:cubicBezTo>
                      <a:cubicBezTo>
                        <a:pt x="16002" y="57341"/>
                        <a:pt x="16669" y="60960"/>
                        <a:pt x="17907" y="63722"/>
                      </a:cubicBezTo>
                      <a:cubicBezTo>
                        <a:pt x="19145" y="66485"/>
                        <a:pt x="20764" y="68485"/>
                        <a:pt x="22765" y="69628"/>
                      </a:cubicBezTo>
                      <a:cubicBezTo>
                        <a:pt x="24765" y="70771"/>
                        <a:pt x="26956" y="71342"/>
                        <a:pt x="29337" y="71342"/>
                      </a:cubicBezTo>
                      <a:cubicBezTo>
                        <a:pt x="33052" y="71342"/>
                        <a:pt x="36100" y="69723"/>
                        <a:pt x="38481" y="66580"/>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0" name="Freeform: Shape 169">
                  <a:extLst>
                    <a:ext uri="{FF2B5EF4-FFF2-40B4-BE49-F238E27FC236}">
                      <a16:creationId xmlns:a16="http://schemas.microsoft.com/office/drawing/2014/main" id="{2AF208A2-93B6-9A86-9A60-763BABB81115}"/>
                    </a:ext>
                  </a:extLst>
                </p:cNvPr>
                <p:cNvSpPr/>
                <p:nvPr/>
              </p:nvSpPr>
              <p:spPr>
                <a:xfrm>
                  <a:off x="5819584" y="3344322"/>
                  <a:ext cx="55244" cy="61531"/>
                </a:xfrm>
                <a:custGeom>
                  <a:avLst/>
                  <a:gdLst>
                    <a:gd name="connsiteX0" fmla="*/ 4763 w 55244"/>
                    <a:gd name="connsiteY0" fmla="*/ 55150 h 61531"/>
                    <a:gd name="connsiteX1" fmla="*/ 0 w 55244"/>
                    <a:gd name="connsiteY1" fmla="*/ 38291 h 61531"/>
                    <a:gd name="connsiteX2" fmla="*/ 0 w 55244"/>
                    <a:gd name="connsiteY2" fmla="*/ 0 h 61531"/>
                    <a:gd name="connsiteX3" fmla="*/ 15716 w 55244"/>
                    <a:gd name="connsiteY3" fmla="*/ 0 h 61531"/>
                    <a:gd name="connsiteX4" fmla="*/ 15716 w 55244"/>
                    <a:gd name="connsiteY4" fmla="*/ 33814 h 61531"/>
                    <a:gd name="connsiteX5" fmla="*/ 18002 w 55244"/>
                    <a:gd name="connsiteY5" fmla="*/ 44291 h 61531"/>
                    <a:gd name="connsiteX6" fmla="*/ 25908 w 55244"/>
                    <a:gd name="connsiteY6" fmla="*/ 48006 h 61531"/>
                    <a:gd name="connsiteX7" fmla="*/ 32671 w 55244"/>
                    <a:gd name="connsiteY7" fmla="*/ 46006 h 61531"/>
                    <a:gd name="connsiteX8" fmla="*/ 37433 w 55244"/>
                    <a:gd name="connsiteY8" fmla="*/ 40481 h 61531"/>
                    <a:gd name="connsiteX9" fmla="*/ 39148 w 55244"/>
                    <a:gd name="connsiteY9" fmla="*/ 32290 h 61531"/>
                    <a:gd name="connsiteX10" fmla="*/ 39148 w 55244"/>
                    <a:gd name="connsiteY10" fmla="*/ 0 h 61531"/>
                    <a:gd name="connsiteX11" fmla="*/ 54864 w 55244"/>
                    <a:gd name="connsiteY11" fmla="*/ 0 h 61531"/>
                    <a:gd name="connsiteX12" fmla="*/ 54864 w 55244"/>
                    <a:gd name="connsiteY12" fmla="*/ 46863 h 61531"/>
                    <a:gd name="connsiteX13" fmla="*/ 54959 w 55244"/>
                    <a:gd name="connsiteY13" fmla="*/ 54769 h 61531"/>
                    <a:gd name="connsiteX14" fmla="*/ 55245 w 55244"/>
                    <a:gd name="connsiteY14" fmla="*/ 60389 h 61531"/>
                    <a:gd name="connsiteX15" fmla="*/ 40291 w 55244"/>
                    <a:gd name="connsiteY15" fmla="*/ 60389 h 61531"/>
                    <a:gd name="connsiteX16" fmla="*/ 39910 w 55244"/>
                    <a:gd name="connsiteY16" fmla="*/ 55341 h 61531"/>
                    <a:gd name="connsiteX17" fmla="*/ 39624 w 55244"/>
                    <a:gd name="connsiteY17" fmla="*/ 49530 h 61531"/>
                    <a:gd name="connsiteX18" fmla="*/ 39338 w 55244"/>
                    <a:gd name="connsiteY18" fmla="*/ 49530 h 61531"/>
                    <a:gd name="connsiteX19" fmla="*/ 31432 w 55244"/>
                    <a:gd name="connsiteY19" fmla="*/ 58674 h 61531"/>
                    <a:gd name="connsiteX20" fmla="*/ 19907 w 55244"/>
                    <a:gd name="connsiteY20" fmla="*/ 61532 h 61531"/>
                    <a:gd name="connsiteX21" fmla="*/ 4858 w 55244"/>
                    <a:gd name="connsiteY21" fmla="*/ 55245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44" h="61531">
                      <a:moveTo>
                        <a:pt x="4763" y="55150"/>
                      </a:moveTo>
                      <a:cubicBezTo>
                        <a:pt x="1619" y="50959"/>
                        <a:pt x="0" y="45339"/>
                        <a:pt x="0" y="38291"/>
                      </a:cubicBezTo>
                      <a:lnTo>
                        <a:pt x="0" y="0"/>
                      </a:lnTo>
                      <a:lnTo>
                        <a:pt x="15716" y="0"/>
                      </a:lnTo>
                      <a:lnTo>
                        <a:pt x="15716" y="33814"/>
                      </a:lnTo>
                      <a:cubicBezTo>
                        <a:pt x="15716" y="38291"/>
                        <a:pt x="16478" y="41815"/>
                        <a:pt x="18002" y="44291"/>
                      </a:cubicBezTo>
                      <a:cubicBezTo>
                        <a:pt x="19526" y="46768"/>
                        <a:pt x="22193" y="48006"/>
                        <a:pt x="25908" y="48006"/>
                      </a:cubicBezTo>
                      <a:cubicBezTo>
                        <a:pt x="28384" y="48006"/>
                        <a:pt x="30671" y="47339"/>
                        <a:pt x="32671" y="46006"/>
                      </a:cubicBezTo>
                      <a:cubicBezTo>
                        <a:pt x="34671" y="44672"/>
                        <a:pt x="36290" y="42863"/>
                        <a:pt x="37433" y="40481"/>
                      </a:cubicBezTo>
                      <a:cubicBezTo>
                        <a:pt x="38576" y="38100"/>
                        <a:pt x="39148" y="35338"/>
                        <a:pt x="39148" y="32290"/>
                      </a:cubicBezTo>
                      <a:lnTo>
                        <a:pt x="39148" y="0"/>
                      </a:lnTo>
                      <a:lnTo>
                        <a:pt x="54864" y="0"/>
                      </a:lnTo>
                      <a:lnTo>
                        <a:pt x="54864" y="46863"/>
                      </a:lnTo>
                      <a:cubicBezTo>
                        <a:pt x="54864" y="49435"/>
                        <a:pt x="54864" y="52007"/>
                        <a:pt x="54959" y="54769"/>
                      </a:cubicBezTo>
                      <a:cubicBezTo>
                        <a:pt x="55054" y="57531"/>
                        <a:pt x="55150" y="59341"/>
                        <a:pt x="55245" y="60389"/>
                      </a:cubicBezTo>
                      <a:lnTo>
                        <a:pt x="40291" y="60389"/>
                      </a:lnTo>
                      <a:cubicBezTo>
                        <a:pt x="40196" y="59531"/>
                        <a:pt x="40005" y="57817"/>
                        <a:pt x="39910" y="55341"/>
                      </a:cubicBezTo>
                      <a:cubicBezTo>
                        <a:pt x="39814" y="52864"/>
                        <a:pt x="39624" y="50959"/>
                        <a:pt x="39624" y="49530"/>
                      </a:cubicBezTo>
                      <a:lnTo>
                        <a:pt x="39338" y="49530"/>
                      </a:lnTo>
                      <a:cubicBezTo>
                        <a:pt x="37338" y="53626"/>
                        <a:pt x="34671" y="56674"/>
                        <a:pt x="31432" y="58674"/>
                      </a:cubicBezTo>
                      <a:cubicBezTo>
                        <a:pt x="28194" y="60674"/>
                        <a:pt x="24384" y="61532"/>
                        <a:pt x="19907" y="61532"/>
                      </a:cubicBezTo>
                      <a:cubicBezTo>
                        <a:pt x="13049" y="61532"/>
                        <a:pt x="8001" y="59436"/>
                        <a:pt x="4858" y="5524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1" name="Freeform: Shape 170">
                  <a:extLst>
                    <a:ext uri="{FF2B5EF4-FFF2-40B4-BE49-F238E27FC236}">
                      <a16:creationId xmlns:a16="http://schemas.microsoft.com/office/drawing/2014/main" id="{87CB01A4-0530-4900-C069-41308EFC63B1}"/>
                    </a:ext>
                  </a:extLst>
                </p:cNvPr>
                <p:cNvSpPr/>
                <p:nvPr/>
              </p:nvSpPr>
              <p:spPr>
                <a:xfrm>
                  <a:off x="5885021" y="334308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4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7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7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5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2" y="45815"/>
                        <a:pt x="13525" y="47720"/>
                        <a:pt x="16383" y="49054"/>
                      </a:cubicBezTo>
                      <a:cubicBezTo>
                        <a:pt x="19240" y="50387"/>
                        <a:pt x="22288"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6"/>
                        <a:pt x="32480" y="39910"/>
                        <a:pt x="30956" y="39338"/>
                      </a:cubicBezTo>
                      <a:cubicBezTo>
                        <a:pt x="29432" y="38767"/>
                        <a:pt x="27337" y="38290"/>
                        <a:pt x="24574" y="37624"/>
                      </a:cubicBezTo>
                      <a:lnTo>
                        <a:pt x="21622" y="36862"/>
                      </a:lnTo>
                      <a:cubicBezTo>
                        <a:pt x="17526" y="35814"/>
                        <a:pt x="14192" y="34671"/>
                        <a:pt x="11525" y="33338"/>
                      </a:cubicBezTo>
                      <a:cubicBezTo>
                        <a:pt x="8858" y="32004"/>
                        <a:pt x="6667" y="30194"/>
                        <a:pt x="4953" y="27813"/>
                      </a:cubicBezTo>
                      <a:cubicBezTo>
                        <a:pt x="3238" y="25432"/>
                        <a:pt x="2381" y="22193"/>
                        <a:pt x="2381" y="18288"/>
                      </a:cubicBezTo>
                      <a:cubicBezTo>
                        <a:pt x="2381" y="14383"/>
                        <a:pt x="3334" y="11239"/>
                        <a:pt x="5144" y="8477"/>
                      </a:cubicBezTo>
                      <a:cubicBezTo>
                        <a:pt x="6953" y="5715"/>
                        <a:pt x="9620" y="3619"/>
                        <a:pt x="13145" y="2191"/>
                      </a:cubicBezTo>
                      <a:cubicBezTo>
                        <a:pt x="16669" y="762"/>
                        <a:pt x="20955" y="0"/>
                        <a:pt x="25908" y="0"/>
                      </a:cubicBezTo>
                      <a:cubicBezTo>
                        <a:pt x="30861" y="0"/>
                        <a:pt x="35052" y="762"/>
                        <a:pt x="38957" y="2191"/>
                      </a:cubicBezTo>
                      <a:cubicBezTo>
                        <a:pt x="42863" y="3619"/>
                        <a:pt x="46196" y="5810"/>
                        <a:pt x="49054" y="8763"/>
                      </a:cubicBezTo>
                      <a:lnTo>
                        <a:pt x="41053" y="18002"/>
                      </a:lnTo>
                      <a:cubicBezTo>
                        <a:pt x="36766" y="13811"/>
                        <a:pt x="31813" y="11716"/>
                        <a:pt x="26098" y="11716"/>
                      </a:cubicBezTo>
                      <a:cubicBezTo>
                        <a:pt x="19907" y="11716"/>
                        <a:pt x="16859" y="13525"/>
                        <a:pt x="16859" y="17050"/>
                      </a:cubicBezTo>
                      <a:cubicBezTo>
                        <a:pt x="16859" y="18383"/>
                        <a:pt x="17240" y="19526"/>
                        <a:pt x="18097" y="20288"/>
                      </a:cubicBezTo>
                      <a:cubicBezTo>
                        <a:pt x="18955" y="21050"/>
                        <a:pt x="19907" y="21717"/>
                        <a:pt x="21241" y="22193"/>
                      </a:cubicBezTo>
                      <a:cubicBezTo>
                        <a:pt x="22574" y="22669"/>
                        <a:pt x="24384" y="23146"/>
                        <a:pt x="26861" y="23717"/>
                      </a:cubicBezTo>
                      <a:lnTo>
                        <a:pt x="29718" y="24384"/>
                      </a:lnTo>
                      <a:cubicBezTo>
                        <a:pt x="34195" y="25527"/>
                        <a:pt x="37814" y="26670"/>
                        <a:pt x="40767" y="28004"/>
                      </a:cubicBezTo>
                      <a:cubicBezTo>
                        <a:pt x="43720" y="29337"/>
                        <a:pt x="46006" y="31242"/>
                        <a:pt x="47911" y="33814"/>
                      </a:cubicBezTo>
                      <a:cubicBezTo>
                        <a:pt x="49816" y="36385"/>
                        <a:pt x="50768" y="39814"/>
                        <a:pt x="50768" y="44005"/>
                      </a:cubicBezTo>
                      <a:cubicBezTo>
                        <a:pt x="50768" y="47815"/>
                        <a:pt x="49816" y="51149"/>
                        <a:pt x="47815" y="54007"/>
                      </a:cubicBezTo>
                      <a:cubicBezTo>
                        <a:pt x="45815" y="56864"/>
                        <a:pt x="43053" y="58960"/>
                        <a:pt x="39243" y="60484"/>
                      </a:cubicBezTo>
                      <a:cubicBezTo>
                        <a:pt x="35433" y="62008"/>
                        <a:pt x="31051"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2" name="Freeform: Shape 171">
                  <a:extLst>
                    <a:ext uri="{FF2B5EF4-FFF2-40B4-BE49-F238E27FC236}">
                      <a16:creationId xmlns:a16="http://schemas.microsoft.com/office/drawing/2014/main" id="{98BD4463-AAF3-1777-F964-38ACCC109E26}"/>
                    </a:ext>
                  </a:extLst>
                </p:cNvPr>
                <p:cNvSpPr/>
                <p:nvPr/>
              </p:nvSpPr>
              <p:spPr>
                <a:xfrm>
                  <a:off x="5946171" y="3318605"/>
                  <a:ext cx="17525" cy="85915"/>
                </a:xfrm>
                <a:custGeom>
                  <a:avLst/>
                  <a:gdLst>
                    <a:gd name="connsiteX0" fmla="*/ 2381 w 17525"/>
                    <a:gd name="connsiteY0" fmla="*/ 15240 h 85915"/>
                    <a:gd name="connsiteX1" fmla="*/ 0 w 17525"/>
                    <a:gd name="connsiteY1" fmla="*/ 8858 h 85915"/>
                    <a:gd name="connsiteX2" fmla="*/ 2381 w 17525"/>
                    <a:gd name="connsiteY2" fmla="*/ 2381 h 85915"/>
                    <a:gd name="connsiteX3" fmla="*/ 8858 w 17525"/>
                    <a:gd name="connsiteY3" fmla="*/ 0 h 85915"/>
                    <a:gd name="connsiteX4" fmla="*/ 15145 w 17525"/>
                    <a:gd name="connsiteY4" fmla="*/ 2381 h 85915"/>
                    <a:gd name="connsiteX5" fmla="*/ 17526 w 17525"/>
                    <a:gd name="connsiteY5" fmla="*/ 8858 h 85915"/>
                    <a:gd name="connsiteX6" fmla="*/ 15145 w 17525"/>
                    <a:gd name="connsiteY6" fmla="*/ 15240 h 85915"/>
                    <a:gd name="connsiteX7" fmla="*/ 8858 w 17525"/>
                    <a:gd name="connsiteY7" fmla="*/ 17621 h 85915"/>
                    <a:gd name="connsiteX8" fmla="*/ 2381 w 17525"/>
                    <a:gd name="connsiteY8" fmla="*/ 15240 h 85915"/>
                    <a:gd name="connsiteX9" fmla="*/ 953 w 17525"/>
                    <a:gd name="connsiteY9" fmla="*/ 25622 h 85915"/>
                    <a:gd name="connsiteX10" fmla="*/ 16669 w 17525"/>
                    <a:gd name="connsiteY10" fmla="*/ 25622 h 85915"/>
                    <a:gd name="connsiteX11" fmla="*/ 16669 w 17525"/>
                    <a:gd name="connsiteY11" fmla="*/ 85915 h 85915"/>
                    <a:gd name="connsiteX12" fmla="*/ 953 w 17525"/>
                    <a:gd name="connsiteY12" fmla="*/ 85915 h 85915"/>
                    <a:gd name="connsiteX13" fmla="*/ 953 w 17525"/>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5" h="85915">
                      <a:moveTo>
                        <a:pt x="2381" y="15240"/>
                      </a:moveTo>
                      <a:cubicBezTo>
                        <a:pt x="857" y="13621"/>
                        <a:pt x="0" y="11525"/>
                        <a:pt x="0" y="8858"/>
                      </a:cubicBezTo>
                      <a:cubicBezTo>
                        <a:pt x="0" y="6191"/>
                        <a:pt x="762" y="4000"/>
                        <a:pt x="2381" y="2381"/>
                      </a:cubicBezTo>
                      <a:cubicBezTo>
                        <a:pt x="4001" y="762"/>
                        <a:pt x="6096" y="0"/>
                        <a:pt x="8858" y="0"/>
                      </a:cubicBezTo>
                      <a:cubicBezTo>
                        <a:pt x="11621" y="0"/>
                        <a:pt x="13621" y="762"/>
                        <a:pt x="15145" y="2381"/>
                      </a:cubicBezTo>
                      <a:cubicBezTo>
                        <a:pt x="16669" y="4000"/>
                        <a:pt x="17526" y="6096"/>
                        <a:pt x="17526" y="8858"/>
                      </a:cubicBezTo>
                      <a:cubicBezTo>
                        <a:pt x="17526" y="11621"/>
                        <a:pt x="16764" y="13621"/>
                        <a:pt x="15145" y="15240"/>
                      </a:cubicBezTo>
                      <a:cubicBezTo>
                        <a:pt x="13526" y="16859"/>
                        <a:pt x="11430" y="17621"/>
                        <a:pt x="8858" y="17621"/>
                      </a:cubicBezTo>
                      <a:cubicBezTo>
                        <a:pt x="6096" y="17621"/>
                        <a:pt x="3905" y="16859"/>
                        <a:pt x="2381" y="15240"/>
                      </a:cubicBezTo>
                      <a:close/>
                      <a:moveTo>
                        <a:pt x="953" y="25622"/>
                      </a:moveTo>
                      <a:lnTo>
                        <a:pt x="16669" y="25622"/>
                      </a:lnTo>
                      <a:lnTo>
                        <a:pt x="16669" y="85915"/>
                      </a:lnTo>
                      <a:lnTo>
                        <a:pt x="953" y="85915"/>
                      </a:lnTo>
                      <a:lnTo>
                        <a:pt x="953" y="25622"/>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3" name="Freeform: Shape 172">
                  <a:extLst>
                    <a:ext uri="{FF2B5EF4-FFF2-40B4-BE49-F238E27FC236}">
                      <a16:creationId xmlns:a16="http://schemas.microsoft.com/office/drawing/2014/main" id="{9B2BD420-800A-176F-11CF-D4F9E963B04A}"/>
                    </a:ext>
                  </a:extLst>
                </p:cNvPr>
                <p:cNvSpPr/>
                <p:nvPr/>
              </p:nvSpPr>
              <p:spPr>
                <a:xfrm>
                  <a:off x="5978556" y="334308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2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2" y="17240"/>
                      </a:cubicBezTo>
                      <a:cubicBezTo>
                        <a:pt x="35719" y="14764"/>
                        <a:pt x="33052" y="13525"/>
                        <a:pt x="29337" y="13525"/>
                      </a:cubicBezTo>
                      <a:cubicBezTo>
                        <a:pt x="26765" y="13525"/>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4" name="Freeform: Shape 173">
                  <a:extLst>
                    <a:ext uri="{FF2B5EF4-FFF2-40B4-BE49-F238E27FC236}">
                      <a16:creationId xmlns:a16="http://schemas.microsoft.com/office/drawing/2014/main" id="{3374E31B-CDDF-C7F6-0473-D02495F5B82E}"/>
                    </a:ext>
                  </a:extLst>
                </p:cNvPr>
                <p:cNvSpPr/>
                <p:nvPr/>
              </p:nvSpPr>
              <p:spPr>
                <a:xfrm>
                  <a:off x="6045231" y="334308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0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2"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2"/>
                        <a:pt x="35909" y="50006"/>
                      </a:cubicBezTo>
                      <a:cubicBezTo>
                        <a:pt x="37624" y="49530"/>
                        <a:pt x="39338" y="48863"/>
                        <a:pt x="40957"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0" y="54864"/>
                      </a:cubicBezTo>
                      <a:close/>
                      <a:moveTo>
                        <a:pt x="40005" y="24765"/>
                      </a:moveTo>
                      <a:cubicBezTo>
                        <a:pt x="39814" y="20193"/>
                        <a:pt x="38767" y="16859"/>
                        <a:pt x="36862" y="14764"/>
                      </a:cubicBezTo>
                      <a:cubicBezTo>
                        <a:pt x="34957" y="12668"/>
                        <a:pt x="32099" y="11525"/>
                        <a:pt x="28384" y="11525"/>
                      </a:cubicBezTo>
                      <a:cubicBezTo>
                        <a:pt x="24670"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5" name="Freeform: Shape 174">
                  <a:extLst>
                    <a:ext uri="{FF2B5EF4-FFF2-40B4-BE49-F238E27FC236}">
                      <a16:creationId xmlns:a16="http://schemas.microsoft.com/office/drawing/2014/main" id="{BC8CE50E-E397-4562-FFF4-D8BE206203B1}"/>
                    </a:ext>
                  </a:extLst>
                </p:cNvPr>
                <p:cNvSpPr/>
                <p:nvPr/>
              </p:nvSpPr>
              <p:spPr>
                <a:xfrm>
                  <a:off x="6107049" y="334308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4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7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7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5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2" y="45815"/>
                        <a:pt x="13525" y="47720"/>
                        <a:pt x="16383" y="49054"/>
                      </a:cubicBezTo>
                      <a:cubicBezTo>
                        <a:pt x="19240" y="50387"/>
                        <a:pt x="22288"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6"/>
                        <a:pt x="32480" y="39910"/>
                        <a:pt x="30956" y="39338"/>
                      </a:cubicBezTo>
                      <a:cubicBezTo>
                        <a:pt x="29432" y="38767"/>
                        <a:pt x="27337" y="38290"/>
                        <a:pt x="24574" y="37624"/>
                      </a:cubicBezTo>
                      <a:lnTo>
                        <a:pt x="21622" y="36862"/>
                      </a:lnTo>
                      <a:cubicBezTo>
                        <a:pt x="17526" y="35814"/>
                        <a:pt x="14192" y="34671"/>
                        <a:pt x="11525" y="33338"/>
                      </a:cubicBezTo>
                      <a:cubicBezTo>
                        <a:pt x="8858" y="32004"/>
                        <a:pt x="6667" y="30194"/>
                        <a:pt x="4953" y="27813"/>
                      </a:cubicBezTo>
                      <a:cubicBezTo>
                        <a:pt x="3238" y="25432"/>
                        <a:pt x="2381" y="22193"/>
                        <a:pt x="2381" y="18288"/>
                      </a:cubicBezTo>
                      <a:cubicBezTo>
                        <a:pt x="2381" y="14383"/>
                        <a:pt x="3334" y="11239"/>
                        <a:pt x="5144" y="8477"/>
                      </a:cubicBezTo>
                      <a:cubicBezTo>
                        <a:pt x="6953" y="5715"/>
                        <a:pt x="9620" y="3619"/>
                        <a:pt x="13145" y="2191"/>
                      </a:cubicBezTo>
                      <a:cubicBezTo>
                        <a:pt x="16669" y="762"/>
                        <a:pt x="20955" y="0"/>
                        <a:pt x="25908" y="0"/>
                      </a:cubicBezTo>
                      <a:cubicBezTo>
                        <a:pt x="30861" y="0"/>
                        <a:pt x="35052" y="762"/>
                        <a:pt x="38957" y="2191"/>
                      </a:cubicBezTo>
                      <a:cubicBezTo>
                        <a:pt x="42863" y="3619"/>
                        <a:pt x="46196" y="5810"/>
                        <a:pt x="49054" y="8763"/>
                      </a:cubicBezTo>
                      <a:lnTo>
                        <a:pt x="41053" y="18002"/>
                      </a:lnTo>
                      <a:cubicBezTo>
                        <a:pt x="36766" y="13811"/>
                        <a:pt x="31813" y="11716"/>
                        <a:pt x="26098" y="11716"/>
                      </a:cubicBezTo>
                      <a:cubicBezTo>
                        <a:pt x="19907" y="11716"/>
                        <a:pt x="16859" y="13525"/>
                        <a:pt x="16859" y="17050"/>
                      </a:cubicBezTo>
                      <a:cubicBezTo>
                        <a:pt x="16859" y="18383"/>
                        <a:pt x="17240" y="19526"/>
                        <a:pt x="18097" y="20288"/>
                      </a:cubicBezTo>
                      <a:cubicBezTo>
                        <a:pt x="18955" y="21050"/>
                        <a:pt x="19907" y="21717"/>
                        <a:pt x="21241" y="22193"/>
                      </a:cubicBezTo>
                      <a:cubicBezTo>
                        <a:pt x="22574" y="22669"/>
                        <a:pt x="24384" y="23146"/>
                        <a:pt x="26861" y="23717"/>
                      </a:cubicBezTo>
                      <a:lnTo>
                        <a:pt x="29718" y="24384"/>
                      </a:lnTo>
                      <a:cubicBezTo>
                        <a:pt x="34195" y="25527"/>
                        <a:pt x="37814" y="26670"/>
                        <a:pt x="40767" y="28004"/>
                      </a:cubicBezTo>
                      <a:cubicBezTo>
                        <a:pt x="43720" y="29337"/>
                        <a:pt x="46006" y="31242"/>
                        <a:pt x="47911" y="33814"/>
                      </a:cubicBezTo>
                      <a:cubicBezTo>
                        <a:pt x="49816" y="36385"/>
                        <a:pt x="50768" y="39814"/>
                        <a:pt x="50768" y="44005"/>
                      </a:cubicBezTo>
                      <a:cubicBezTo>
                        <a:pt x="50768" y="47815"/>
                        <a:pt x="49816" y="51149"/>
                        <a:pt x="47815"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6" name="Freeform: Shape 175">
                  <a:extLst>
                    <a:ext uri="{FF2B5EF4-FFF2-40B4-BE49-F238E27FC236}">
                      <a16:creationId xmlns:a16="http://schemas.microsoft.com/office/drawing/2014/main" id="{A86A34DB-2A31-9D44-43D7-C7C918453CA8}"/>
                    </a:ext>
                  </a:extLst>
                </p:cNvPr>
                <p:cNvSpPr/>
                <p:nvPr/>
              </p:nvSpPr>
              <p:spPr>
                <a:xfrm>
                  <a:off x="6163817" y="334308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5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7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7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6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2" y="45815"/>
                        <a:pt x="13526" y="47720"/>
                        <a:pt x="16383" y="49054"/>
                      </a:cubicBezTo>
                      <a:cubicBezTo>
                        <a:pt x="19241" y="50387"/>
                        <a:pt x="22288"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6"/>
                        <a:pt x="32480" y="39910"/>
                        <a:pt x="30956" y="39338"/>
                      </a:cubicBezTo>
                      <a:cubicBezTo>
                        <a:pt x="29432" y="38767"/>
                        <a:pt x="27337" y="38290"/>
                        <a:pt x="24575" y="37624"/>
                      </a:cubicBezTo>
                      <a:lnTo>
                        <a:pt x="21622" y="36862"/>
                      </a:lnTo>
                      <a:cubicBezTo>
                        <a:pt x="17526" y="35814"/>
                        <a:pt x="14192" y="34671"/>
                        <a:pt x="11525" y="33338"/>
                      </a:cubicBezTo>
                      <a:cubicBezTo>
                        <a:pt x="8858" y="32004"/>
                        <a:pt x="6668" y="30194"/>
                        <a:pt x="4953" y="27813"/>
                      </a:cubicBezTo>
                      <a:cubicBezTo>
                        <a:pt x="3238" y="25432"/>
                        <a:pt x="2381" y="22193"/>
                        <a:pt x="2381" y="18288"/>
                      </a:cubicBezTo>
                      <a:cubicBezTo>
                        <a:pt x="2381" y="14383"/>
                        <a:pt x="3334" y="11239"/>
                        <a:pt x="5144" y="8477"/>
                      </a:cubicBezTo>
                      <a:cubicBezTo>
                        <a:pt x="6953" y="5715"/>
                        <a:pt x="9620" y="3619"/>
                        <a:pt x="13145" y="2191"/>
                      </a:cubicBezTo>
                      <a:cubicBezTo>
                        <a:pt x="16669" y="762"/>
                        <a:pt x="20955" y="0"/>
                        <a:pt x="25908" y="0"/>
                      </a:cubicBezTo>
                      <a:cubicBezTo>
                        <a:pt x="30861" y="0"/>
                        <a:pt x="35052" y="762"/>
                        <a:pt x="38957" y="2191"/>
                      </a:cubicBezTo>
                      <a:cubicBezTo>
                        <a:pt x="42863" y="3619"/>
                        <a:pt x="46196" y="5810"/>
                        <a:pt x="49054" y="8763"/>
                      </a:cubicBezTo>
                      <a:lnTo>
                        <a:pt x="41053" y="18002"/>
                      </a:lnTo>
                      <a:cubicBezTo>
                        <a:pt x="36767" y="13811"/>
                        <a:pt x="31813" y="11716"/>
                        <a:pt x="26098" y="11716"/>
                      </a:cubicBezTo>
                      <a:cubicBezTo>
                        <a:pt x="19907" y="11716"/>
                        <a:pt x="16859" y="13525"/>
                        <a:pt x="16859" y="17050"/>
                      </a:cubicBezTo>
                      <a:cubicBezTo>
                        <a:pt x="16859" y="18383"/>
                        <a:pt x="17240" y="19526"/>
                        <a:pt x="18097" y="20288"/>
                      </a:cubicBezTo>
                      <a:cubicBezTo>
                        <a:pt x="18955" y="21050"/>
                        <a:pt x="19907" y="21717"/>
                        <a:pt x="21241" y="22193"/>
                      </a:cubicBezTo>
                      <a:cubicBezTo>
                        <a:pt x="22574" y="22669"/>
                        <a:pt x="24384" y="23146"/>
                        <a:pt x="26861" y="23717"/>
                      </a:cubicBezTo>
                      <a:lnTo>
                        <a:pt x="29718" y="24384"/>
                      </a:lnTo>
                      <a:cubicBezTo>
                        <a:pt x="34195" y="25527"/>
                        <a:pt x="37814" y="26670"/>
                        <a:pt x="40767" y="28004"/>
                      </a:cubicBezTo>
                      <a:cubicBezTo>
                        <a:pt x="43720" y="29337"/>
                        <a:pt x="46006" y="31242"/>
                        <a:pt x="47911" y="33814"/>
                      </a:cubicBezTo>
                      <a:cubicBezTo>
                        <a:pt x="49816" y="36385"/>
                        <a:pt x="50768" y="39814"/>
                        <a:pt x="50768" y="44005"/>
                      </a:cubicBezTo>
                      <a:cubicBezTo>
                        <a:pt x="50768" y="47815"/>
                        <a:pt x="49816" y="51149"/>
                        <a:pt x="47816"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7" name="Freeform: Shape 176">
                  <a:extLst>
                    <a:ext uri="{FF2B5EF4-FFF2-40B4-BE49-F238E27FC236}">
                      <a16:creationId xmlns:a16="http://schemas.microsoft.com/office/drawing/2014/main" id="{3821AB3D-F0C6-0015-320A-08BB79A88941}"/>
                    </a:ext>
                  </a:extLst>
                </p:cNvPr>
                <p:cNvSpPr/>
                <p:nvPr/>
              </p:nvSpPr>
              <p:spPr>
                <a:xfrm>
                  <a:off x="6257258" y="334308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8" name="Freeform: Shape 177">
                  <a:extLst>
                    <a:ext uri="{FF2B5EF4-FFF2-40B4-BE49-F238E27FC236}">
                      <a16:creationId xmlns:a16="http://schemas.microsoft.com/office/drawing/2014/main" id="{ACA9D970-15EF-ED12-3062-FF489B10129B}"/>
                    </a:ext>
                  </a:extLst>
                </p:cNvPr>
                <p:cNvSpPr/>
                <p:nvPr/>
              </p:nvSpPr>
              <p:spPr>
                <a:xfrm>
                  <a:off x="6324028" y="334308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5 w 55244"/>
                    <a:gd name="connsiteY21" fmla="*/ 11525 h 62769"/>
                    <a:gd name="connsiteX22" fmla="*/ 20003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2"/>
                        <a:pt x="35909" y="50006"/>
                      </a:cubicBezTo>
                      <a:cubicBezTo>
                        <a:pt x="37624" y="49530"/>
                        <a:pt x="39338" y="48863"/>
                        <a:pt x="40957"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9" name="Freeform: Shape 178">
                  <a:extLst>
                    <a:ext uri="{FF2B5EF4-FFF2-40B4-BE49-F238E27FC236}">
                      <a16:creationId xmlns:a16="http://schemas.microsoft.com/office/drawing/2014/main" id="{E15B2EC4-D0C4-379F-8A86-4AC498D9A647}"/>
                    </a:ext>
                  </a:extLst>
                </p:cNvPr>
                <p:cNvSpPr/>
                <p:nvPr/>
              </p:nvSpPr>
              <p:spPr>
                <a:xfrm>
                  <a:off x="6384512" y="3329558"/>
                  <a:ext cx="35813" cy="76104"/>
                </a:xfrm>
                <a:custGeom>
                  <a:avLst/>
                  <a:gdLst>
                    <a:gd name="connsiteX0" fmla="*/ 11621 w 35813"/>
                    <a:gd name="connsiteY0" fmla="*/ 71914 h 76104"/>
                    <a:gd name="connsiteX1" fmla="*/ 7620 w 35813"/>
                    <a:gd name="connsiteY1" fmla="*/ 59722 h 76104"/>
                    <a:gd name="connsiteX2" fmla="*/ 7620 w 35813"/>
                    <a:gd name="connsiteY2" fmla="*/ 26384 h 76104"/>
                    <a:gd name="connsiteX3" fmla="*/ 0 w 35813"/>
                    <a:gd name="connsiteY3" fmla="*/ 26384 h 76104"/>
                    <a:gd name="connsiteX4" fmla="*/ 0 w 35813"/>
                    <a:gd name="connsiteY4" fmla="*/ 14764 h 76104"/>
                    <a:gd name="connsiteX5" fmla="*/ 8382 w 35813"/>
                    <a:gd name="connsiteY5" fmla="*/ 14764 h 76104"/>
                    <a:gd name="connsiteX6" fmla="*/ 9144 w 35813"/>
                    <a:gd name="connsiteY6" fmla="*/ 1143 h 76104"/>
                    <a:gd name="connsiteX7" fmla="*/ 23051 w 35813"/>
                    <a:gd name="connsiteY7" fmla="*/ 0 h 76104"/>
                    <a:gd name="connsiteX8" fmla="*/ 23051 w 35813"/>
                    <a:gd name="connsiteY8" fmla="*/ 14764 h 76104"/>
                    <a:gd name="connsiteX9" fmla="*/ 35052 w 35813"/>
                    <a:gd name="connsiteY9" fmla="*/ 14764 h 76104"/>
                    <a:gd name="connsiteX10" fmla="*/ 35052 w 35813"/>
                    <a:gd name="connsiteY10" fmla="*/ 26384 h 76104"/>
                    <a:gd name="connsiteX11" fmla="*/ 23051 w 35813"/>
                    <a:gd name="connsiteY11" fmla="*/ 26384 h 76104"/>
                    <a:gd name="connsiteX12" fmla="*/ 23051 w 35813"/>
                    <a:gd name="connsiteY12" fmla="*/ 55531 h 76104"/>
                    <a:gd name="connsiteX13" fmla="*/ 24479 w 35813"/>
                    <a:gd name="connsiteY13" fmla="*/ 61246 h 76104"/>
                    <a:gd name="connsiteX14" fmla="*/ 28956 w 35813"/>
                    <a:gd name="connsiteY14" fmla="*/ 63055 h 76104"/>
                    <a:gd name="connsiteX15" fmla="*/ 34671 w 35813"/>
                    <a:gd name="connsiteY15" fmla="*/ 62389 h 76104"/>
                    <a:gd name="connsiteX16" fmla="*/ 35814 w 35813"/>
                    <a:gd name="connsiteY16" fmla="*/ 74295 h 76104"/>
                    <a:gd name="connsiteX17" fmla="*/ 23051 w 35813"/>
                    <a:gd name="connsiteY17" fmla="*/ 76105 h 76104"/>
                    <a:gd name="connsiteX18" fmla="*/ 11525 w 35813"/>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3" h="76104">
                      <a:moveTo>
                        <a:pt x="11621" y="71914"/>
                      </a:moveTo>
                      <a:cubicBezTo>
                        <a:pt x="8954" y="69152"/>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3"/>
                        <a:pt x="23527" y="60007"/>
                        <a:pt x="24479" y="61246"/>
                      </a:cubicBezTo>
                      <a:cubicBezTo>
                        <a:pt x="25432" y="62484"/>
                        <a:pt x="26860" y="63055"/>
                        <a:pt x="28956" y="63055"/>
                      </a:cubicBezTo>
                      <a:cubicBezTo>
                        <a:pt x="30575" y="63055"/>
                        <a:pt x="32480" y="62865"/>
                        <a:pt x="34671" y="62389"/>
                      </a:cubicBezTo>
                      <a:lnTo>
                        <a:pt x="35814" y="74295"/>
                      </a:lnTo>
                      <a:cubicBezTo>
                        <a:pt x="31527" y="75438"/>
                        <a:pt x="27336"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0" name="Freeform: Shape 179">
                  <a:extLst>
                    <a:ext uri="{FF2B5EF4-FFF2-40B4-BE49-F238E27FC236}">
                      <a16:creationId xmlns:a16="http://schemas.microsoft.com/office/drawing/2014/main" id="{A6A8D67E-4C79-E387-E009-04E16F8AC98B}"/>
                    </a:ext>
                  </a:extLst>
                </p:cNvPr>
                <p:cNvSpPr/>
                <p:nvPr/>
              </p:nvSpPr>
              <p:spPr>
                <a:xfrm>
                  <a:off x="6421278" y="3344227"/>
                  <a:ext cx="89534" cy="60388"/>
                </a:xfrm>
                <a:custGeom>
                  <a:avLst/>
                  <a:gdLst>
                    <a:gd name="connsiteX0" fmla="*/ 95 w 89534"/>
                    <a:gd name="connsiteY0" fmla="*/ 0 h 60388"/>
                    <a:gd name="connsiteX1" fmla="*/ 15049 w 89534"/>
                    <a:gd name="connsiteY1" fmla="*/ 0 h 60388"/>
                    <a:gd name="connsiteX2" fmla="*/ 22670 w 89534"/>
                    <a:gd name="connsiteY2" fmla="*/ 35433 h 60388"/>
                    <a:gd name="connsiteX3" fmla="*/ 23907 w 89534"/>
                    <a:gd name="connsiteY3" fmla="*/ 41910 h 60388"/>
                    <a:gd name="connsiteX4" fmla="*/ 24669 w 89534"/>
                    <a:gd name="connsiteY4" fmla="*/ 46101 h 60388"/>
                    <a:gd name="connsiteX5" fmla="*/ 25527 w 89534"/>
                    <a:gd name="connsiteY5" fmla="*/ 41243 h 60388"/>
                    <a:gd name="connsiteX6" fmla="*/ 26765 w 89534"/>
                    <a:gd name="connsiteY6" fmla="*/ 35528 h 60388"/>
                    <a:gd name="connsiteX7" fmla="*/ 36290 w 89534"/>
                    <a:gd name="connsiteY7" fmla="*/ 95 h 60388"/>
                    <a:gd name="connsiteX8" fmla="*/ 53340 w 89534"/>
                    <a:gd name="connsiteY8" fmla="*/ 95 h 60388"/>
                    <a:gd name="connsiteX9" fmla="*/ 62579 w 89534"/>
                    <a:gd name="connsiteY9" fmla="*/ 35528 h 60388"/>
                    <a:gd name="connsiteX10" fmla="*/ 64008 w 89534"/>
                    <a:gd name="connsiteY10" fmla="*/ 42291 h 60388"/>
                    <a:gd name="connsiteX11" fmla="*/ 64770 w 89534"/>
                    <a:gd name="connsiteY11" fmla="*/ 46196 h 60388"/>
                    <a:gd name="connsiteX12" fmla="*/ 65532 w 89534"/>
                    <a:gd name="connsiteY12" fmla="*/ 41815 h 60388"/>
                    <a:gd name="connsiteX13" fmla="*/ 66770 w 89534"/>
                    <a:gd name="connsiteY13" fmla="*/ 35528 h 60388"/>
                    <a:gd name="connsiteX14" fmla="*/ 74771 w 89534"/>
                    <a:gd name="connsiteY14" fmla="*/ 95 h 60388"/>
                    <a:gd name="connsiteX15" fmla="*/ 89535 w 89534"/>
                    <a:gd name="connsiteY15" fmla="*/ 95 h 60388"/>
                    <a:gd name="connsiteX16" fmla="*/ 74009 w 89534"/>
                    <a:gd name="connsiteY16" fmla="*/ 60388 h 60388"/>
                    <a:gd name="connsiteX17" fmla="*/ 56769 w 89534"/>
                    <a:gd name="connsiteY17" fmla="*/ 60388 h 60388"/>
                    <a:gd name="connsiteX18" fmla="*/ 47530 w 89534"/>
                    <a:gd name="connsiteY18" fmla="*/ 23622 h 60388"/>
                    <a:gd name="connsiteX19" fmla="*/ 46005 w 89534"/>
                    <a:gd name="connsiteY19" fmla="*/ 16859 h 60388"/>
                    <a:gd name="connsiteX20" fmla="*/ 44958 w 89534"/>
                    <a:gd name="connsiteY20" fmla="*/ 11239 h 60388"/>
                    <a:gd name="connsiteX21" fmla="*/ 43719 w 89534"/>
                    <a:gd name="connsiteY21" fmla="*/ 16764 h 60388"/>
                    <a:gd name="connsiteX22" fmla="*/ 42005 w 89534"/>
                    <a:gd name="connsiteY22" fmla="*/ 23717 h 60388"/>
                    <a:gd name="connsiteX23" fmla="*/ 32671 w 89534"/>
                    <a:gd name="connsiteY23" fmla="*/ 60388 h 60388"/>
                    <a:gd name="connsiteX24" fmla="*/ 15335 w 89534"/>
                    <a:gd name="connsiteY24" fmla="*/ 60388 h 60388"/>
                    <a:gd name="connsiteX25" fmla="*/ 0 w 89534"/>
                    <a:gd name="connsiteY25" fmla="*/ 95 h 6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34" h="60388">
                      <a:moveTo>
                        <a:pt x="95" y="0"/>
                      </a:moveTo>
                      <a:lnTo>
                        <a:pt x="15049" y="0"/>
                      </a:lnTo>
                      <a:lnTo>
                        <a:pt x="22670" y="35433"/>
                      </a:lnTo>
                      <a:cubicBezTo>
                        <a:pt x="23146" y="37624"/>
                        <a:pt x="23526" y="39814"/>
                        <a:pt x="23907" y="41910"/>
                      </a:cubicBezTo>
                      <a:cubicBezTo>
                        <a:pt x="24289" y="44005"/>
                        <a:pt x="24574" y="45339"/>
                        <a:pt x="24669" y="46101"/>
                      </a:cubicBezTo>
                      <a:cubicBezTo>
                        <a:pt x="24765" y="45339"/>
                        <a:pt x="25051" y="43720"/>
                        <a:pt x="25527" y="41243"/>
                      </a:cubicBezTo>
                      <a:cubicBezTo>
                        <a:pt x="26003" y="38767"/>
                        <a:pt x="26384" y="36862"/>
                        <a:pt x="26765" y="35528"/>
                      </a:cubicBezTo>
                      <a:lnTo>
                        <a:pt x="36290" y="95"/>
                      </a:lnTo>
                      <a:lnTo>
                        <a:pt x="53340" y="95"/>
                      </a:lnTo>
                      <a:lnTo>
                        <a:pt x="62579" y="35528"/>
                      </a:lnTo>
                      <a:cubicBezTo>
                        <a:pt x="63055" y="37529"/>
                        <a:pt x="63627" y="39814"/>
                        <a:pt x="64008" y="42291"/>
                      </a:cubicBezTo>
                      <a:cubicBezTo>
                        <a:pt x="64389" y="44767"/>
                        <a:pt x="64675" y="46006"/>
                        <a:pt x="64770" y="46196"/>
                      </a:cubicBezTo>
                      <a:cubicBezTo>
                        <a:pt x="64865" y="45339"/>
                        <a:pt x="65151" y="43910"/>
                        <a:pt x="65532" y="41815"/>
                      </a:cubicBezTo>
                      <a:cubicBezTo>
                        <a:pt x="65913" y="39719"/>
                        <a:pt x="66389" y="37719"/>
                        <a:pt x="66770" y="35528"/>
                      </a:cubicBezTo>
                      <a:lnTo>
                        <a:pt x="74771" y="95"/>
                      </a:lnTo>
                      <a:lnTo>
                        <a:pt x="89535" y="95"/>
                      </a:lnTo>
                      <a:lnTo>
                        <a:pt x="74009" y="60388"/>
                      </a:lnTo>
                      <a:lnTo>
                        <a:pt x="56769" y="60388"/>
                      </a:lnTo>
                      <a:lnTo>
                        <a:pt x="47530" y="23622"/>
                      </a:lnTo>
                      <a:cubicBezTo>
                        <a:pt x="47054" y="21717"/>
                        <a:pt x="46577" y="19526"/>
                        <a:pt x="46005" y="16859"/>
                      </a:cubicBezTo>
                      <a:cubicBezTo>
                        <a:pt x="45434" y="14192"/>
                        <a:pt x="45148" y="12287"/>
                        <a:pt x="44958" y="11239"/>
                      </a:cubicBezTo>
                      <a:cubicBezTo>
                        <a:pt x="44767" y="12287"/>
                        <a:pt x="44291" y="14192"/>
                        <a:pt x="43719" y="16764"/>
                      </a:cubicBezTo>
                      <a:cubicBezTo>
                        <a:pt x="43148" y="19336"/>
                        <a:pt x="42576" y="21717"/>
                        <a:pt x="42005" y="23717"/>
                      </a:cubicBezTo>
                      <a:lnTo>
                        <a:pt x="32671" y="60388"/>
                      </a:lnTo>
                      <a:lnTo>
                        <a:pt x="15335" y="60388"/>
                      </a:lnTo>
                      <a:lnTo>
                        <a:pt x="0" y="9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1" name="Freeform: Shape 180">
                  <a:extLst>
                    <a:ext uri="{FF2B5EF4-FFF2-40B4-BE49-F238E27FC236}">
                      <a16:creationId xmlns:a16="http://schemas.microsoft.com/office/drawing/2014/main" id="{59150E63-7E56-4701-5544-5D39F53729AF}"/>
                    </a:ext>
                  </a:extLst>
                </p:cNvPr>
                <p:cNvSpPr/>
                <p:nvPr/>
              </p:nvSpPr>
              <p:spPr>
                <a:xfrm>
                  <a:off x="6515004" y="3343179"/>
                  <a:ext cx="60864" cy="62674"/>
                </a:xfrm>
                <a:custGeom>
                  <a:avLst/>
                  <a:gdLst>
                    <a:gd name="connsiteX0" fmla="*/ 13907 w 60864"/>
                    <a:gd name="connsiteY0" fmla="*/ 58388 h 62674"/>
                    <a:gd name="connsiteX1" fmla="*/ 3524 w 60864"/>
                    <a:gd name="connsiteY1" fmla="*/ 47149 h 62674"/>
                    <a:gd name="connsiteX2" fmla="*/ 0 w 60864"/>
                    <a:gd name="connsiteY2" fmla="*/ 31147 h 62674"/>
                    <a:gd name="connsiteX3" fmla="*/ 3429 w 60864"/>
                    <a:gd name="connsiteY3" fmla="*/ 15430 h 62674"/>
                    <a:gd name="connsiteX4" fmla="*/ 13716 w 60864"/>
                    <a:gd name="connsiteY4" fmla="*/ 4191 h 62674"/>
                    <a:gd name="connsiteX5" fmla="*/ 30480 w 60864"/>
                    <a:gd name="connsiteY5" fmla="*/ 0 h 62674"/>
                    <a:gd name="connsiteX6" fmla="*/ 47720 w 60864"/>
                    <a:gd name="connsiteY6" fmla="*/ 4191 h 62674"/>
                    <a:gd name="connsiteX7" fmla="*/ 57721 w 60864"/>
                    <a:gd name="connsiteY7" fmla="*/ 15335 h 62674"/>
                    <a:gd name="connsiteX8" fmla="*/ 60865 w 60864"/>
                    <a:gd name="connsiteY8" fmla="*/ 31242 h 62674"/>
                    <a:gd name="connsiteX9" fmla="*/ 57341 w 60864"/>
                    <a:gd name="connsiteY9" fmla="*/ 47244 h 62674"/>
                    <a:gd name="connsiteX10" fmla="*/ 46958 w 60864"/>
                    <a:gd name="connsiteY10" fmla="*/ 58484 h 62674"/>
                    <a:gd name="connsiteX11" fmla="*/ 30194 w 60864"/>
                    <a:gd name="connsiteY11" fmla="*/ 62675 h 62674"/>
                    <a:gd name="connsiteX12" fmla="*/ 13907 w 60864"/>
                    <a:gd name="connsiteY12" fmla="*/ 58579 h 62674"/>
                    <a:gd name="connsiteX13" fmla="*/ 40767 w 60864"/>
                    <a:gd name="connsiteY13" fmla="*/ 45149 h 62674"/>
                    <a:gd name="connsiteX14" fmla="*/ 44482 w 60864"/>
                    <a:gd name="connsiteY14" fmla="*/ 31052 h 62674"/>
                    <a:gd name="connsiteX15" fmla="*/ 40957 w 60864"/>
                    <a:gd name="connsiteY15" fmla="*/ 17145 h 62674"/>
                    <a:gd name="connsiteX16" fmla="*/ 30766 w 60864"/>
                    <a:gd name="connsiteY16" fmla="*/ 12287 h 62674"/>
                    <a:gd name="connsiteX17" fmla="*/ 20193 w 60864"/>
                    <a:gd name="connsiteY17" fmla="*/ 17145 h 62674"/>
                    <a:gd name="connsiteX18" fmla="*/ 16478 w 60864"/>
                    <a:gd name="connsiteY18" fmla="*/ 31052 h 62674"/>
                    <a:gd name="connsiteX19" fmla="*/ 18193 w 60864"/>
                    <a:gd name="connsiteY19" fmla="*/ 41338 h 62674"/>
                    <a:gd name="connsiteX20" fmla="*/ 22956 w 60864"/>
                    <a:gd name="connsiteY20" fmla="*/ 47816 h 62674"/>
                    <a:gd name="connsiteX21" fmla="*/ 30099 w 60864"/>
                    <a:gd name="connsiteY21" fmla="*/ 50006 h 62674"/>
                    <a:gd name="connsiteX22" fmla="*/ 40767 w 60864"/>
                    <a:gd name="connsiteY22" fmla="*/ 4505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64" h="62674">
                      <a:moveTo>
                        <a:pt x="13907" y="58388"/>
                      </a:moveTo>
                      <a:cubicBezTo>
                        <a:pt x="9334" y="55626"/>
                        <a:pt x="5905" y="51911"/>
                        <a:pt x="3524" y="47149"/>
                      </a:cubicBezTo>
                      <a:cubicBezTo>
                        <a:pt x="1143" y="42386"/>
                        <a:pt x="0" y="37052"/>
                        <a:pt x="0" y="31147"/>
                      </a:cubicBezTo>
                      <a:cubicBezTo>
                        <a:pt x="0" y="25241"/>
                        <a:pt x="1143" y="20098"/>
                        <a:pt x="3429" y="15430"/>
                      </a:cubicBezTo>
                      <a:cubicBezTo>
                        <a:pt x="5715" y="10763"/>
                        <a:pt x="9144" y="6953"/>
                        <a:pt x="13716" y="4191"/>
                      </a:cubicBezTo>
                      <a:cubicBezTo>
                        <a:pt x="18288" y="1429"/>
                        <a:pt x="23908" y="0"/>
                        <a:pt x="30480" y="0"/>
                      </a:cubicBezTo>
                      <a:cubicBezTo>
                        <a:pt x="37433" y="0"/>
                        <a:pt x="43149" y="1429"/>
                        <a:pt x="47720" y="4191"/>
                      </a:cubicBezTo>
                      <a:cubicBezTo>
                        <a:pt x="52292" y="6953"/>
                        <a:pt x="55531" y="10668"/>
                        <a:pt x="57721" y="15335"/>
                      </a:cubicBezTo>
                      <a:cubicBezTo>
                        <a:pt x="59913" y="20003"/>
                        <a:pt x="60865" y="25337"/>
                        <a:pt x="60865" y="31242"/>
                      </a:cubicBezTo>
                      <a:cubicBezTo>
                        <a:pt x="60865" y="37148"/>
                        <a:pt x="59722" y="42482"/>
                        <a:pt x="57341" y="47244"/>
                      </a:cubicBezTo>
                      <a:cubicBezTo>
                        <a:pt x="54959" y="52007"/>
                        <a:pt x="51531" y="55721"/>
                        <a:pt x="46958" y="58484"/>
                      </a:cubicBezTo>
                      <a:cubicBezTo>
                        <a:pt x="42386" y="61246"/>
                        <a:pt x="36766" y="62675"/>
                        <a:pt x="30194" y="62675"/>
                      </a:cubicBezTo>
                      <a:cubicBezTo>
                        <a:pt x="23622" y="62675"/>
                        <a:pt x="18383" y="61341"/>
                        <a:pt x="13907" y="58579"/>
                      </a:cubicBezTo>
                      <a:close/>
                      <a:moveTo>
                        <a:pt x="40767" y="45149"/>
                      </a:moveTo>
                      <a:cubicBezTo>
                        <a:pt x="43244" y="41910"/>
                        <a:pt x="44482" y="37148"/>
                        <a:pt x="44482" y="31052"/>
                      </a:cubicBezTo>
                      <a:cubicBezTo>
                        <a:pt x="44482" y="24955"/>
                        <a:pt x="43339" y="20384"/>
                        <a:pt x="40957" y="17145"/>
                      </a:cubicBezTo>
                      <a:cubicBezTo>
                        <a:pt x="38576" y="13907"/>
                        <a:pt x="35243" y="12287"/>
                        <a:pt x="30766" y="12287"/>
                      </a:cubicBezTo>
                      <a:cubicBezTo>
                        <a:pt x="26289" y="12287"/>
                        <a:pt x="22574" y="13907"/>
                        <a:pt x="20193" y="17145"/>
                      </a:cubicBezTo>
                      <a:cubicBezTo>
                        <a:pt x="17812" y="20384"/>
                        <a:pt x="16478" y="25051"/>
                        <a:pt x="16478" y="31052"/>
                      </a:cubicBezTo>
                      <a:cubicBezTo>
                        <a:pt x="16478" y="35052"/>
                        <a:pt x="17050" y="38481"/>
                        <a:pt x="18193" y="41338"/>
                      </a:cubicBezTo>
                      <a:cubicBezTo>
                        <a:pt x="19336" y="44196"/>
                        <a:pt x="20955" y="46387"/>
                        <a:pt x="22956" y="47816"/>
                      </a:cubicBezTo>
                      <a:cubicBezTo>
                        <a:pt x="24955" y="49244"/>
                        <a:pt x="27337" y="50006"/>
                        <a:pt x="30099" y="50006"/>
                      </a:cubicBezTo>
                      <a:cubicBezTo>
                        <a:pt x="34766" y="50006"/>
                        <a:pt x="38291" y="48387"/>
                        <a:pt x="40767" y="4505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2" name="Freeform: Shape 181">
                  <a:extLst>
                    <a:ext uri="{FF2B5EF4-FFF2-40B4-BE49-F238E27FC236}">
                      <a16:creationId xmlns:a16="http://schemas.microsoft.com/office/drawing/2014/main" id="{779BA475-BED4-F85F-0325-69716539A98F}"/>
                    </a:ext>
                  </a:extLst>
                </p:cNvPr>
                <p:cNvSpPr/>
                <p:nvPr/>
              </p:nvSpPr>
              <p:spPr>
                <a:xfrm>
                  <a:off x="6588061" y="3342893"/>
                  <a:ext cx="35242" cy="61722"/>
                </a:xfrm>
                <a:custGeom>
                  <a:avLst/>
                  <a:gdLst>
                    <a:gd name="connsiteX0" fmla="*/ 381 w 35242"/>
                    <a:gd name="connsiteY0" fmla="*/ 15526 h 61722"/>
                    <a:gd name="connsiteX1" fmla="*/ 286 w 35242"/>
                    <a:gd name="connsiteY1" fmla="*/ 7144 h 61722"/>
                    <a:gd name="connsiteX2" fmla="*/ 0 w 35242"/>
                    <a:gd name="connsiteY2" fmla="*/ 1334 h 61722"/>
                    <a:gd name="connsiteX3" fmla="*/ 14954 w 35242"/>
                    <a:gd name="connsiteY3" fmla="*/ 1334 h 61722"/>
                    <a:gd name="connsiteX4" fmla="*/ 15431 w 35242"/>
                    <a:gd name="connsiteY4" fmla="*/ 6096 h 61722"/>
                    <a:gd name="connsiteX5" fmla="*/ 15716 w 35242"/>
                    <a:gd name="connsiteY5" fmla="*/ 11811 h 61722"/>
                    <a:gd name="connsiteX6" fmla="*/ 15907 w 35242"/>
                    <a:gd name="connsiteY6" fmla="*/ 11811 h 61722"/>
                    <a:gd name="connsiteX7" fmla="*/ 19336 w 35242"/>
                    <a:gd name="connsiteY7" fmla="*/ 5144 h 61722"/>
                    <a:gd name="connsiteX8" fmla="*/ 23527 w 35242"/>
                    <a:gd name="connsiteY8" fmla="*/ 1334 h 61722"/>
                    <a:gd name="connsiteX9" fmla="*/ 30195 w 35242"/>
                    <a:gd name="connsiteY9" fmla="*/ 0 h 61722"/>
                    <a:gd name="connsiteX10" fmla="*/ 33147 w 35242"/>
                    <a:gd name="connsiteY10" fmla="*/ 286 h 61722"/>
                    <a:gd name="connsiteX11" fmla="*/ 35243 w 35242"/>
                    <a:gd name="connsiteY11" fmla="*/ 953 h 61722"/>
                    <a:gd name="connsiteX12" fmla="*/ 34766 w 35242"/>
                    <a:gd name="connsiteY12" fmla="*/ 14478 h 61722"/>
                    <a:gd name="connsiteX13" fmla="*/ 33624 w 35242"/>
                    <a:gd name="connsiteY13" fmla="*/ 14288 h 61722"/>
                    <a:gd name="connsiteX14" fmla="*/ 28480 w 35242"/>
                    <a:gd name="connsiteY14" fmla="*/ 13716 h 61722"/>
                    <a:gd name="connsiteX15" fmla="*/ 19431 w 35242"/>
                    <a:gd name="connsiteY15" fmla="*/ 18479 h 61722"/>
                    <a:gd name="connsiteX16" fmla="*/ 16193 w 35242"/>
                    <a:gd name="connsiteY16" fmla="*/ 32099 h 61722"/>
                    <a:gd name="connsiteX17" fmla="*/ 16193 w 35242"/>
                    <a:gd name="connsiteY17" fmla="*/ 61722 h 61722"/>
                    <a:gd name="connsiteX18" fmla="*/ 477 w 35242"/>
                    <a:gd name="connsiteY18" fmla="*/ 61722 h 61722"/>
                    <a:gd name="connsiteX19" fmla="*/ 477 w 35242"/>
                    <a:gd name="connsiteY19" fmla="*/ 15526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42" h="61722">
                      <a:moveTo>
                        <a:pt x="381" y="15526"/>
                      </a:moveTo>
                      <a:cubicBezTo>
                        <a:pt x="381" y="12954"/>
                        <a:pt x="381" y="10096"/>
                        <a:pt x="286" y="7144"/>
                      </a:cubicBezTo>
                      <a:cubicBezTo>
                        <a:pt x="191" y="4191"/>
                        <a:pt x="95" y="2286"/>
                        <a:pt x="0" y="1334"/>
                      </a:cubicBezTo>
                      <a:lnTo>
                        <a:pt x="14954" y="1334"/>
                      </a:lnTo>
                      <a:cubicBezTo>
                        <a:pt x="15145" y="2000"/>
                        <a:pt x="15240" y="3620"/>
                        <a:pt x="15431" y="6096"/>
                      </a:cubicBezTo>
                      <a:cubicBezTo>
                        <a:pt x="15621" y="8572"/>
                        <a:pt x="15716" y="10478"/>
                        <a:pt x="15716" y="11811"/>
                      </a:cubicBezTo>
                      <a:lnTo>
                        <a:pt x="15907" y="11811"/>
                      </a:lnTo>
                      <a:cubicBezTo>
                        <a:pt x="17050" y="8954"/>
                        <a:pt x="18193" y="6763"/>
                        <a:pt x="19336" y="5144"/>
                      </a:cubicBezTo>
                      <a:cubicBezTo>
                        <a:pt x="20479" y="3524"/>
                        <a:pt x="21813" y="2286"/>
                        <a:pt x="23527" y="1334"/>
                      </a:cubicBezTo>
                      <a:cubicBezTo>
                        <a:pt x="25241" y="381"/>
                        <a:pt x="27432" y="0"/>
                        <a:pt x="30195" y="0"/>
                      </a:cubicBezTo>
                      <a:cubicBezTo>
                        <a:pt x="31242" y="0"/>
                        <a:pt x="32195" y="0"/>
                        <a:pt x="33147" y="286"/>
                      </a:cubicBezTo>
                      <a:cubicBezTo>
                        <a:pt x="34100" y="571"/>
                        <a:pt x="34766" y="667"/>
                        <a:pt x="35243" y="953"/>
                      </a:cubicBezTo>
                      <a:lnTo>
                        <a:pt x="34766" y="14478"/>
                      </a:lnTo>
                      <a:cubicBezTo>
                        <a:pt x="34290" y="14478"/>
                        <a:pt x="33814" y="14288"/>
                        <a:pt x="33624" y="14288"/>
                      </a:cubicBezTo>
                      <a:cubicBezTo>
                        <a:pt x="31623" y="13907"/>
                        <a:pt x="29909" y="13716"/>
                        <a:pt x="28480" y="13716"/>
                      </a:cubicBezTo>
                      <a:cubicBezTo>
                        <a:pt x="24575" y="13716"/>
                        <a:pt x="21622" y="15335"/>
                        <a:pt x="19431" y="18479"/>
                      </a:cubicBezTo>
                      <a:cubicBezTo>
                        <a:pt x="17240" y="21622"/>
                        <a:pt x="16193" y="26194"/>
                        <a:pt x="16193" y="32099"/>
                      </a:cubicBezTo>
                      <a:lnTo>
                        <a:pt x="16193" y="61722"/>
                      </a:lnTo>
                      <a:lnTo>
                        <a:pt x="477" y="61722"/>
                      </a:lnTo>
                      <a:lnTo>
                        <a:pt x="477" y="15526"/>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3" name="Freeform: Shape 182">
                  <a:extLst>
                    <a:ext uri="{FF2B5EF4-FFF2-40B4-BE49-F238E27FC236}">
                      <a16:creationId xmlns:a16="http://schemas.microsoft.com/office/drawing/2014/main" id="{9FCC9A5A-93B8-52A0-33D9-C74751D936A0}"/>
                    </a:ext>
                  </a:extLst>
                </p:cNvPr>
                <p:cNvSpPr/>
                <p:nvPr/>
              </p:nvSpPr>
              <p:spPr>
                <a:xfrm>
                  <a:off x="6632924" y="3321748"/>
                  <a:ext cx="55721" cy="82867"/>
                </a:xfrm>
                <a:custGeom>
                  <a:avLst/>
                  <a:gdLst>
                    <a:gd name="connsiteX0" fmla="*/ 0 w 55721"/>
                    <a:gd name="connsiteY0" fmla="*/ 0 h 82867"/>
                    <a:gd name="connsiteX1" fmla="*/ 15716 w 55721"/>
                    <a:gd name="connsiteY1" fmla="*/ 0 h 82867"/>
                    <a:gd name="connsiteX2" fmla="*/ 15716 w 55721"/>
                    <a:gd name="connsiteY2" fmla="*/ 47244 h 82867"/>
                    <a:gd name="connsiteX3" fmla="*/ 36671 w 55721"/>
                    <a:gd name="connsiteY3" fmla="*/ 22574 h 82867"/>
                    <a:gd name="connsiteX4" fmla="*/ 54102 w 55721"/>
                    <a:gd name="connsiteY4" fmla="*/ 22574 h 82867"/>
                    <a:gd name="connsiteX5" fmla="*/ 32861 w 55721"/>
                    <a:gd name="connsiteY5" fmla="*/ 46101 h 82867"/>
                    <a:gd name="connsiteX6" fmla="*/ 55721 w 55721"/>
                    <a:gd name="connsiteY6" fmla="*/ 82868 h 82867"/>
                    <a:gd name="connsiteX7" fmla="*/ 38576 w 55721"/>
                    <a:gd name="connsiteY7" fmla="*/ 82868 h 82867"/>
                    <a:gd name="connsiteX8" fmla="*/ 22479 w 55721"/>
                    <a:gd name="connsiteY8" fmla="*/ 55531 h 82867"/>
                    <a:gd name="connsiteX9" fmla="*/ 15716 w 55721"/>
                    <a:gd name="connsiteY9" fmla="*/ 62484 h 82867"/>
                    <a:gd name="connsiteX10" fmla="*/ 15716 w 55721"/>
                    <a:gd name="connsiteY10" fmla="*/ 82868 h 82867"/>
                    <a:gd name="connsiteX11" fmla="*/ 0 w 55721"/>
                    <a:gd name="connsiteY11" fmla="*/ 82868 h 82867"/>
                    <a:gd name="connsiteX12" fmla="*/ 0 w 55721"/>
                    <a:gd name="connsiteY12" fmla="*/ 0 h 8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21" h="82867">
                      <a:moveTo>
                        <a:pt x="0" y="0"/>
                      </a:moveTo>
                      <a:lnTo>
                        <a:pt x="15716" y="0"/>
                      </a:lnTo>
                      <a:lnTo>
                        <a:pt x="15716" y="47244"/>
                      </a:lnTo>
                      <a:lnTo>
                        <a:pt x="36671" y="22574"/>
                      </a:lnTo>
                      <a:lnTo>
                        <a:pt x="54102" y="22574"/>
                      </a:lnTo>
                      <a:lnTo>
                        <a:pt x="32861" y="46101"/>
                      </a:lnTo>
                      <a:lnTo>
                        <a:pt x="55721" y="82868"/>
                      </a:lnTo>
                      <a:lnTo>
                        <a:pt x="38576" y="82868"/>
                      </a:lnTo>
                      <a:lnTo>
                        <a:pt x="22479" y="55531"/>
                      </a:lnTo>
                      <a:lnTo>
                        <a:pt x="15716" y="62484"/>
                      </a:lnTo>
                      <a:lnTo>
                        <a:pt x="15716" y="82868"/>
                      </a:lnTo>
                      <a:lnTo>
                        <a:pt x="0" y="82868"/>
                      </a:lnTo>
                      <a:lnTo>
                        <a:pt x="0" y="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7" name="Graphic 2">
                <a:extLst>
                  <a:ext uri="{FF2B5EF4-FFF2-40B4-BE49-F238E27FC236}">
                    <a16:creationId xmlns:a16="http://schemas.microsoft.com/office/drawing/2014/main" id="{DD1381E2-C511-EE5E-F665-D1AF9305672B}"/>
                  </a:ext>
                </a:extLst>
              </p:cNvPr>
              <p:cNvGrpSpPr/>
              <p:nvPr/>
            </p:nvGrpSpPr>
            <p:grpSpPr>
              <a:xfrm>
                <a:off x="3421689" y="3703375"/>
                <a:ext cx="1021766" cy="556541"/>
                <a:chOff x="4286345" y="3922109"/>
                <a:chExt cx="691610" cy="376713"/>
              </a:xfrm>
              <a:solidFill>
                <a:srgbClr val="231F20"/>
              </a:solidFill>
            </p:grpSpPr>
            <p:sp>
              <p:nvSpPr>
                <p:cNvPr id="79" name="Freeform: Shape 128">
                  <a:extLst>
                    <a:ext uri="{FF2B5EF4-FFF2-40B4-BE49-F238E27FC236}">
                      <a16:creationId xmlns:a16="http://schemas.microsoft.com/office/drawing/2014/main" id="{074FD5CE-2596-3EA5-AFD4-19A994D7B896}"/>
                    </a:ext>
                  </a:extLst>
                </p:cNvPr>
                <p:cNvSpPr/>
                <p:nvPr/>
              </p:nvSpPr>
              <p:spPr>
                <a:xfrm>
                  <a:off x="4443031" y="3922109"/>
                  <a:ext cx="67151" cy="78676"/>
                </a:xfrm>
                <a:custGeom>
                  <a:avLst/>
                  <a:gdLst>
                    <a:gd name="connsiteX0" fmla="*/ 0 w 67151"/>
                    <a:gd name="connsiteY0" fmla="*/ 0 h 78676"/>
                    <a:gd name="connsiteX1" fmla="*/ 16478 w 67151"/>
                    <a:gd name="connsiteY1" fmla="*/ 0 h 78676"/>
                    <a:gd name="connsiteX2" fmla="*/ 16478 w 67151"/>
                    <a:gd name="connsiteY2" fmla="*/ 30671 h 78676"/>
                    <a:gd name="connsiteX3" fmla="*/ 50768 w 67151"/>
                    <a:gd name="connsiteY3" fmla="*/ 30671 h 78676"/>
                    <a:gd name="connsiteX4" fmla="*/ 50768 w 67151"/>
                    <a:gd name="connsiteY4" fmla="*/ 0 h 78676"/>
                    <a:gd name="connsiteX5" fmla="*/ 67151 w 67151"/>
                    <a:gd name="connsiteY5" fmla="*/ 0 h 78676"/>
                    <a:gd name="connsiteX6" fmla="*/ 67151 w 67151"/>
                    <a:gd name="connsiteY6" fmla="*/ 78677 h 78676"/>
                    <a:gd name="connsiteX7" fmla="*/ 50768 w 67151"/>
                    <a:gd name="connsiteY7" fmla="*/ 78677 h 78676"/>
                    <a:gd name="connsiteX8" fmla="*/ 50768 w 67151"/>
                    <a:gd name="connsiteY8" fmla="*/ 45434 h 78676"/>
                    <a:gd name="connsiteX9" fmla="*/ 16478 w 67151"/>
                    <a:gd name="connsiteY9" fmla="*/ 45434 h 78676"/>
                    <a:gd name="connsiteX10" fmla="*/ 16478 w 67151"/>
                    <a:gd name="connsiteY10" fmla="*/ 78677 h 78676"/>
                    <a:gd name="connsiteX11" fmla="*/ 0 w 67151"/>
                    <a:gd name="connsiteY11" fmla="*/ 78677 h 78676"/>
                    <a:gd name="connsiteX12" fmla="*/ 0 w 67151"/>
                    <a:gd name="connsiteY12" fmla="*/ 0 h 7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151" h="78676">
                      <a:moveTo>
                        <a:pt x="0" y="0"/>
                      </a:moveTo>
                      <a:lnTo>
                        <a:pt x="16478" y="0"/>
                      </a:lnTo>
                      <a:lnTo>
                        <a:pt x="16478" y="30671"/>
                      </a:lnTo>
                      <a:lnTo>
                        <a:pt x="50768" y="30671"/>
                      </a:lnTo>
                      <a:lnTo>
                        <a:pt x="50768" y="0"/>
                      </a:lnTo>
                      <a:lnTo>
                        <a:pt x="67151" y="0"/>
                      </a:lnTo>
                      <a:lnTo>
                        <a:pt x="67151" y="78677"/>
                      </a:lnTo>
                      <a:lnTo>
                        <a:pt x="50768" y="78677"/>
                      </a:lnTo>
                      <a:lnTo>
                        <a:pt x="50768" y="45434"/>
                      </a:lnTo>
                      <a:lnTo>
                        <a:pt x="16478" y="45434"/>
                      </a:lnTo>
                      <a:lnTo>
                        <a:pt x="16478" y="78677"/>
                      </a:lnTo>
                      <a:lnTo>
                        <a:pt x="0" y="78677"/>
                      </a:lnTo>
                      <a:lnTo>
                        <a:pt x="0" y="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0" name="Freeform: Shape 129">
                  <a:extLst>
                    <a:ext uri="{FF2B5EF4-FFF2-40B4-BE49-F238E27FC236}">
                      <a16:creationId xmlns:a16="http://schemas.microsoft.com/office/drawing/2014/main" id="{CCF1D06C-A781-7F3E-8DA7-A274304DE455}"/>
                    </a:ext>
                  </a:extLst>
                </p:cNvPr>
                <p:cNvSpPr/>
                <p:nvPr/>
              </p:nvSpPr>
              <p:spPr>
                <a:xfrm>
                  <a:off x="4525041" y="3940492"/>
                  <a:ext cx="55244" cy="61531"/>
                </a:xfrm>
                <a:custGeom>
                  <a:avLst/>
                  <a:gdLst>
                    <a:gd name="connsiteX0" fmla="*/ 4763 w 55244"/>
                    <a:gd name="connsiteY0" fmla="*/ 55150 h 61531"/>
                    <a:gd name="connsiteX1" fmla="*/ 0 w 55244"/>
                    <a:gd name="connsiteY1" fmla="*/ 38290 h 61531"/>
                    <a:gd name="connsiteX2" fmla="*/ 0 w 55244"/>
                    <a:gd name="connsiteY2" fmla="*/ 0 h 61531"/>
                    <a:gd name="connsiteX3" fmla="*/ 15716 w 55244"/>
                    <a:gd name="connsiteY3" fmla="*/ 0 h 61531"/>
                    <a:gd name="connsiteX4" fmla="*/ 15716 w 55244"/>
                    <a:gd name="connsiteY4" fmla="*/ 33814 h 61531"/>
                    <a:gd name="connsiteX5" fmla="*/ 18002 w 55244"/>
                    <a:gd name="connsiteY5" fmla="*/ 44291 h 61531"/>
                    <a:gd name="connsiteX6" fmla="*/ 25908 w 55244"/>
                    <a:gd name="connsiteY6" fmla="*/ 48006 h 61531"/>
                    <a:gd name="connsiteX7" fmla="*/ 32671 w 55244"/>
                    <a:gd name="connsiteY7" fmla="*/ 46006 h 61531"/>
                    <a:gd name="connsiteX8" fmla="*/ 37433 w 55244"/>
                    <a:gd name="connsiteY8" fmla="*/ 40481 h 61531"/>
                    <a:gd name="connsiteX9" fmla="*/ 39148 w 55244"/>
                    <a:gd name="connsiteY9" fmla="*/ 32290 h 61531"/>
                    <a:gd name="connsiteX10" fmla="*/ 39148 w 55244"/>
                    <a:gd name="connsiteY10" fmla="*/ 0 h 61531"/>
                    <a:gd name="connsiteX11" fmla="*/ 54864 w 55244"/>
                    <a:gd name="connsiteY11" fmla="*/ 0 h 61531"/>
                    <a:gd name="connsiteX12" fmla="*/ 54864 w 55244"/>
                    <a:gd name="connsiteY12" fmla="*/ 46863 h 61531"/>
                    <a:gd name="connsiteX13" fmla="*/ 54959 w 55244"/>
                    <a:gd name="connsiteY13" fmla="*/ 54769 h 61531"/>
                    <a:gd name="connsiteX14" fmla="*/ 55245 w 55244"/>
                    <a:gd name="connsiteY14" fmla="*/ 60388 h 61531"/>
                    <a:gd name="connsiteX15" fmla="*/ 40291 w 55244"/>
                    <a:gd name="connsiteY15" fmla="*/ 60388 h 61531"/>
                    <a:gd name="connsiteX16" fmla="*/ 39910 w 55244"/>
                    <a:gd name="connsiteY16" fmla="*/ 55340 h 61531"/>
                    <a:gd name="connsiteX17" fmla="*/ 39624 w 55244"/>
                    <a:gd name="connsiteY17" fmla="*/ 49530 h 61531"/>
                    <a:gd name="connsiteX18" fmla="*/ 39338 w 55244"/>
                    <a:gd name="connsiteY18" fmla="*/ 49530 h 61531"/>
                    <a:gd name="connsiteX19" fmla="*/ 31432 w 55244"/>
                    <a:gd name="connsiteY19" fmla="*/ 58674 h 61531"/>
                    <a:gd name="connsiteX20" fmla="*/ 19907 w 55244"/>
                    <a:gd name="connsiteY20" fmla="*/ 61531 h 61531"/>
                    <a:gd name="connsiteX21" fmla="*/ 4858 w 55244"/>
                    <a:gd name="connsiteY21" fmla="*/ 55245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44" h="61531">
                      <a:moveTo>
                        <a:pt x="4763" y="55150"/>
                      </a:moveTo>
                      <a:cubicBezTo>
                        <a:pt x="1619" y="50959"/>
                        <a:pt x="0" y="45339"/>
                        <a:pt x="0" y="38290"/>
                      </a:cubicBezTo>
                      <a:lnTo>
                        <a:pt x="0" y="0"/>
                      </a:lnTo>
                      <a:lnTo>
                        <a:pt x="15716" y="0"/>
                      </a:lnTo>
                      <a:lnTo>
                        <a:pt x="15716" y="33814"/>
                      </a:lnTo>
                      <a:cubicBezTo>
                        <a:pt x="15716" y="38290"/>
                        <a:pt x="16478" y="41815"/>
                        <a:pt x="18002" y="44291"/>
                      </a:cubicBezTo>
                      <a:cubicBezTo>
                        <a:pt x="19526" y="46767"/>
                        <a:pt x="22193" y="48006"/>
                        <a:pt x="25908" y="48006"/>
                      </a:cubicBezTo>
                      <a:cubicBezTo>
                        <a:pt x="28384" y="48006"/>
                        <a:pt x="30671" y="47339"/>
                        <a:pt x="32671" y="46006"/>
                      </a:cubicBezTo>
                      <a:cubicBezTo>
                        <a:pt x="34671" y="44672"/>
                        <a:pt x="36290" y="42863"/>
                        <a:pt x="37433" y="40481"/>
                      </a:cubicBezTo>
                      <a:cubicBezTo>
                        <a:pt x="38576" y="38100"/>
                        <a:pt x="39148" y="35338"/>
                        <a:pt x="39148" y="32290"/>
                      </a:cubicBezTo>
                      <a:lnTo>
                        <a:pt x="39148" y="0"/>
                      </a:lnTo>
                      <a:lnTo>
                        <a:pt x="54864" y="0"/>
                      </a:lnTo>
                      <a:lnTo>
                        <a:pt x="54864" y="46863"/>
                      </a:lnTo>
                      <a:cubicBezTo>
                        <a:pt x="54864" y="49435"/>
                        <a:pt x="54864" y="52006"/>
                        <a:pt x="54959" y="54769"/>
                      </a:cubicBezTo>
                      <a:cubicBezTo>
                        <a:pt x="55054" y="57531"/>
                        <a:pt x="55150" y="59341"/>
                        <a:pt x="55245" y="60388"/>
                      </a:cubicBezTo>
                      <a:lnTo>
                        <a:pt x="40291" y="60388"/>
                      </a:lnTo>
                      <a:cubicBezTo>
                        <a:pt x="40196" y="59531"/>
                        <a:pt x="40005" y="57817"/>
                        <a:pt x="39910" y="55340"/>
                      </a:cubicBezTo>
                      <a:cubicBezTo>
                        <a:pt x="39814" y="52864"/>
                        <a:pt x="39624" y="50959"/>
                        <a:pt x="39624" y="49530"/>
                      </a:cubicBezTo>
                      <a:lnTo>
                        <a:pt x="39338" y="49530"/>
                      </a:lnTo>
                      <a:cubicBezTo>
                        <a:pt x="37338" y="53626"/>
                        <a:pt x="34671" y="56674"/>
                        <a:pt x="31432" y="58674"/>
                      </a:cubicBezTo>
                      <a:cubicBezTo>
                        <a:pt x="28194" y="60674"/>
                        <a:pt x="24384" y="61531"/>
                        <a:pt x="19907" y="61531"/>
                      </a:cubicBezTo>
                      <a:cubicBezTo>
                        <a:pt x="13049" y="61531"/>
                        <a:pt x="8001" y="59436"/>
                        <a:pt x="4858" y="5524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1" name="Freeform: Shape 130">
                  <a:extLst>
                    <a:ext uri="{FF2B5EF4-FFF2-40B4-BE49-F238E27FC236}">
                      <a16:creationId xmlns:a16="http://schemas.microsoft.com/office/drawing/2014/main" id="{701AB568-AED6-4EAB-85DA-C6150B335674}"/>
                    </a:ext>
                  </a:extLst>
                </p:cNvPr>
                <p:cNvSpPr/>
                <p:nvPr/>
              </p:nvSpPr>
              <p:spPr>
                <a:xfrm>
                  <a:off x="4595336" y="393925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0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2 w 87058"/>
                    <a:gd name="connsiteY12" fmla="*/ 2857 h 61721"/>
                    <a:gd name="connsiteX13" fmla="*/ 68961 w 87058"/>
                    <a:gd name="connsiteY13" fmla="*/ 95 h 61721"/>
                    <a:gd name="connsiteX14" fmla="*/ 82677 w 87058"/>
                    <a:gd name="connsiteY14" fmla="*/ 6477 h 61721"/>
                    <a:gd name="connsiteX15" fmla="*/ 87058 w 87058"/>
                    <a:gd name="connsiteY15" fmla="*/ 23431 h 61721"/>
                    <a:gd name="connsiteX16" fmla="*/ 87058 w 87058"/>
                    <a:gd name="connsiteY16" fmla="*/ 61722 h 61721"/>
                    <a:gd name="connsiteX17" fmla="*/ 71533 w 87058"/>
                    <a:gd name="connsiteY17" fmla="*/ 61722 h 61721"/>
                    <a:gd name="connsiteX18" fmla="*/ 71533 w 87058"/>
                    <a:gd name="connsiteY18" fmla="*/ 27908 h 61721"/>
                    <a:gd name="connsiteX19" fmla="*/ 69532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5 w 87058"/>
                    <a:gd name="connsiteY23" fmla="*/ 28575 h 61721"/>
                    <a:gd name="connsiteX24" fmla="*/ 51625 w 87058"/>
                    <a:gd name="connsiteY24" fmla="*/ 61722 h 61721"/>
                    <a:gd name="connsiteX25" fmla="*/ 36100 w 87058"/>
                    <a:gd name="connsiteY25" fmla="*/ 61722 h 61721"/>
                    <a:gd name="connsiteX26" fmla="*/ 36100 w 87058"/>
                    <a:gd name="connsiteY26" fmla="*/ 27908 h 61721"/>
                    <a:gd name="connsiteX27" fmla="*/ 34099 w 87058"/>
                    <a:gd name="connsiteY27" fmla="*/ 17431 h 61721"/>
                    <a:gd name="connsiteX28" fmla="*/ 27432 w 87058"/>
                    <a:gd name="connsiteY28" fmla="*/ 13716 h 61721"/>
                    <a:gd name="connsiteX29" fmla="*/ 21717 w 87058"/>
                    <a:gd name="connsiteY29" fmla="*/ 15716 h 61721"/>
                    <a:gd name="connsiteX30" fmla="*/ 17716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19" y="1048"/>
                        <a:pt x="44577" y="3143"/>
                      </a:cubicBezTo>
                      <a:cubicBezTo>
                        <a:pt x="47434" y="5239"/>
                        <a:pt x="49339" y="8191"/>
                        <a:pt x="50292" y="12192"/>
                      </a:cubicBezTo>
                      <a:lnTo>
                        <a:pt x="50673" y="12192"/>
                      </a:lnTo>
                      <a:cubicBezTo>
                        <a:pt x="52673" y="7811"/>
                        <a:pt x="55245" y="4667"/>
                        <a:pt x="58102" y="2857"/>
                      </a:cubicBezTo>
                      <a:cubicBezTo>
                        <a:pt x="60960" y="1048"/>
                        <a:pt x="64675" y="95"/>
                        <a:pt x="68961" y="95"/>
                      </a:cubicBezTo>
                      <a:cubicBezTo>
                        <a:pt x="75247" y="95"/>
                        <a:pt x="79819" y="2191"/>
                        <a:pt x="82677" y="6477"/>
                      </a:cubicBezTo>
                      <a:cubicBezTo>
                        <a:pt x="85534" y="10763"/>
                        <a:pt x="87058" y="16383"/>
                        <a:pt x="87058" y="23431"/>
                      </a:cubicBezTo>
                      <a:lnTo>
                        <a:pt x="87058" y="61722"/>
                      </a:lnTo>
                      <a:lnTo>
                        <a:pt x="71533" y="61722"/>
                      </a:lnTo>
                      <a:lnTo>
                        <a:pt x="71533" y="27908"/>
                      </a:lnTo>
                      <a:cubicBezTo>
                        <a:pt x="71533" y="23336"/>
                        <a:pt x="70866" y="19907"/>
                        <a:pt x="69532" y="17431"/>
                      </a:cubicBezTo>
                      <a:cubicBezTo>
                        <a:pt x="68199" y="14954"/>
                        <a:pt x="66008" y="13716"/>
                        <a:pt x="62865" y="13716"/>
                      </a:cubicBezTo>
                      <a:cubicBezTo>
                        <a:pt x="60769" y="13716"/>
                        <a:pt x="58864" y="14383"/>
                        <a:pt x="57245" y="15621"/>
                      </a:cubicBezTo>
                      <a:cubicBezTo>
                        <a:pt x="55626" y="16859"/>
                        <a:pt x="54197" y="18574"/>
                        <a:pt x="53245" y="20860"/>
                      </a:cubicBezTo>
                      <a:cubicBezTo>
                        <a:pt x="52292" y="23146"/>
                        <a:pt x="51721" y="25717"/>
                        <a:pt x="51625" y="28575"/>
                      </a:cubicBezTo>
                      <a:lnTo>
                        <a:pt x="51625" y="61722"/>
                      </a:lnTo>
                      <a:lnTo>
                        <a:pt x="36100" y="61722"/>
                      </a:lnTo>
                      <a:lnTo>
                        <a:pt x="36100" y="27908"/>
                      </a:lnTo>
                      <a:cubicBezTo>
                        <a:pt x="36100" y="23336"/>
                        <a:pt x="35433" y="19907"/>
                        <a:pt x="34099" y="17431"/>
                      </a:cubicBezTo>
                      <a:cubicBezTo>
                        <a:pt x="32766" y="14954"/>
                        <a:pt x="30575" y="13716"/>
                        <a:pt x="27432" y="13716"/>
                      </a:cubicBezTo>
                      <a:cubicBezTo>
                        <a:pt x="25336" y="13716"/>
                        <a:pt x="23431" y="14383"/>
                        <a:pt x="21717" y="15716"/>
                      </a:cubicBezTo>
                      <a:cubicBezTo>
                        <a:pt x="20002" y="17050"/>
                        <a:pt x="18669" y="18859"/>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2" name="Freeform: Shape 131">
                  <a:extLst>
                    <a:ext uri="{FF2B5EF4-FFF2-40B4-BE49-F238E27FC236}">
                      <a16:creationId xmlns:a16="http://schemas.microsoft.com/office/drawing/2014/main" id="{9D810E97-4E89-EC34-7710-B9D73256DDB0}"/>
                    </a:ext>
                  </a:extLst>
                </p:cNvPr>
                <p:cNvSpPr/>
                <p:nvPr/>
              </p:nvSpPr>
              <p:spPr>
                <a:xfrm>
                  <a:off x="4692967" y="3939349"/>
                  <a:ext cx="53149" cy="62674"/>
                </a:xfrm>
                <a:custGeom>
                  <a:avLst/>
                  <a:gdLst>
                    <a:gd name="connsiteX0" fmla="*/ 8954 w 53149"/>
                    <a:gd name="connsiteY0" fmla="*/ 60389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2 h 62674"/>
                    <a:gd name="connsiteX16" fmla="*/ 38290 w 53149"/>
                    <a:gd name="connsiteY16" fmla="*/ 61532 h 62674"/>
                    <a:gd name="connsiteX17" fmla="*/ 37909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1 h 62674"/>
                    <a:gd name="connsiteX26" fmla="*/ 28956 w 53149"/>
                    <a:gd name="connsiteY26" fmla="*/ 34481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9"/>
                      </a:moveTo>
                      <a:cubicBezTo>
                        <a:pt x="6191" y="58960"/>
                        <a:pt x="4000" y="56864"/>
                        <a:pt x="2381" y="54197"/>
                      </a:cubicBezTo>
                      <a:cubicBezTo>
                        <a:pt x="762" y="51530"/>
                        <a:pt x="0" y="48197"/>
                        <a:pt x="0" y="44387"/>
                      </a:cubicBezTo>
                      <a:cubicBezTo>
                        <a:pt x="0" y="37719"/>
                        <a:pt x="2191" y="32861"/>
                        <a:pt x="6477" y="29813"/>
                      </a:cubicBezTo>
                      <a:cubicBezTo>
                        <a:pt x="10763" y="26766"/>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9"/>
                        <a:pt x="18764" y="0"/>
                        <a:pt x="27908" y="0"/>
                      </a:cubicBezTo>
                      <a:cubicBezTo>
                        <a:pt x="35719" y="0"/>
                        <a:pt x="41815" y="1905"/>
                        <a:pt x="46196" y="5620"/>
                      </a:cubicBezTo>
                      <a:cubicBezTo>
                        <a:pt x="50578" y="9335"/>
                        <a:pt x="52673" y="14669"/>
                        <a:pt x="52673" y="21622"/>
                      </a:cubicBezTo>
                      <a:lnTo>
                        <a:pt x="52673" y="43720"/>
                      </a:lnTo>
                      <a:cubicBezTo>
                        <a:pt x="52673" y="50387"/>
                        <a:pt x="52864" y="56293"/>
                        <a:pt x="53149" y="61532"/>
                      </a:cubicBezTo>
                      <a:lnTo>
                        <a:pt x="38290" y="61532"/>
                      </a:lnTo>
                      <a:cubicBezTo>
                        <a:pt x="38005" y="58865"/>
                        <a:pt x="37909" y="56102"/>
                        <a:pt x="37909" y="53054"/>
                      </a:cubicBezTo>
                      <a:lnTo>
                        <a:pt x="37529" y="53054"/>
                      </a:lnTo>
                      <a:cubicBezTo>
                        <a:pt x="35528" y="56102"/>
                        <a:pt x="32956" y="58484"/>
                        <a:pt x="29813" y="60198"/>
                      </a:cubicBezTo>
                      <a:cubicBezTo>
                        <a:pt x="26670" y="61913"/>
                        <a:pt x="22955" y="62675"/>
                        <a:pt x="18764" y="62675"/>
                      </a:cubicBezTo>
                      <a:cubicBezTo>
                        <a:pt x="15049" y="62675"/>
                        <a:pt x="11811" y="62008"/>
                        <a:pt x="8954" y="60579"/>
                      </a:cubicBezTo>
                      <a:close/>
                      <a:moveTo>
                        <a:pt x="30575" y="48768"/>
                      </a:moveTo>
                      <a:cubicBezTo>
                        <a:pt x="32575" y="47530"/>
                        <a:pt x="34195" y="45911"/>
                        <a:pt x="35338" y="43910"/>
                      </a:cubicBezTo>
                      <a:cubicBezTo>
                        <a:pt x="36481" y="41910"/>
                        <a:pt x="37052" y="39815"/>
                        <a:pt x="37052" y="37529"/>
                      </a:cubicBezTo>
                      <a:lnTo>
                        <a:pt x="37052" y="34481"/>
                      </a:lnTo>
                      <a:lnTo>
                        <a:pt x="28956" y="34481"/>
                      </a:lnTo>
                      <a:cubicBezTo>
                        <a:pt x="26194" y="34766"/>
                        <a:pt x="24003" y="35052"/>
                        <a:pt x="22288" y="35433"/>
                      </a:cubicBezTo>
                      <a:cubicBezTo>
                        <a:pt x="20574" y="35814"/>
                        <a:pt x="19145" y="36576"/>
                        <a:pt x="18097"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3" name="Freeform: Shape 132">
                  <a:extLst>
                    <a:ext uri="{FF2B5EF4-FFF2-40B4-BE49-F238E27FC236}">
                      <a16:creationId xmlns:a16="http://schemas.microsoft.com/office/drawing/2014/main" id="{3A5F7FBF-38EE-F52D-89CF-5A0E4202B008}"/>
                    </a:ext>
                  </a:extLst>
                </p:cNvPr>
                <p:cNvSpPr/>
                <p:nvPr/>
              </p:nvSpPr>
              <p:spPr>
                <a:xfrm>
                  <a:off x="4760499" y="393925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3"/>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4" name="Freeform: Shape 133">
                  <a:extLst>
                    <a:ext uri="{FF2B5EF4-FFF2-40B4-BE49-F238E27FC236}">
                      <a16:creationId xmlns:a16="http://schemas.microsoft.com/office/drawing/2014/main" id="{BAB8BEC1-0953-A7F7-3DBF-9C104F06D316}"/>
                    </a:ext>
                  </a:extLst>
                </p:cNvPr>
                <p:cNvSpPr/>
                <p:nvPr/>
              </p:nvSpPr>
              <p:spPr>
                <a:xfrm>
                  <a:off x="4452747" y="4076318"/>
                  <a:ext cx="54292" cy="62674"/>
                </a:xfrm>
                <a:custGeom>
                  <a:avLst/>
                  <a:gdLst>
                    <a:gd name="connsiteX0" fmla="*/ 13525 w 54292"/>
                    <a:gd name="connsiteY0" fmla="*/ 58865 h 62674"/>
                    <a:gd name="connsiteX1" fmla="*/ 3429 w 54292"/>
                    <a:gd name="connsiteY1" fmla="*/ 48006 h 62674"/>
                    <a:gd name="connsiteX2" fmla="*/ 0 w 54292"/>
                    <a:gd name="connsiteY2" fmla="*/ 31718 h 62674"/>
                    <a:gd name="connsiteX3" fmla="*/ 3715 w 54292"/>
                    <a:gd name="connsiteY3" fmla="*/ 14573 h 62674"/>
                    <a:gd name="connsiteX4" fmla="*/ 14192 w 54292"/>
                    <a:gd name="connsiteY4" fmla="*/ 3715 h 62674"/>
                    <a:gd name="connsiteX5" fmla="*/ 30289 w 54292"/>
                    <a:gd name="connsiteY5" fmla="*/ 0 h 62674"/>
                    <a:gd name="connsiteX6" fmla="*/ 53530 w 54292"/>
                    <a:gd name="connsiteY6" fmla="*/ 12763 h 62674"/>
                    <a:gd name="connsiteX7" fmla="*/ 42577 w 54292"/>
                    <a:gd name="connsiteY7" fmla="*/ 20193 h 62674"/>
                    <a:gd name="connsiteX8" fmla="*/ 37338 w 54292"/>
                    <a:gd name="connsiteY8" fmla="*/ 14478 h 62674"/>
                    <a:gd name="connsiteX9" fmla="*/ 30289 w 54292"/>
                    <a:gd name="connsiteY9" fmla="*/ 12478 h 62674"/>
                    <a:gd name="connsiteX10" fmla="*/ 20002 w 54292"/>
                    <a:gd name="connsiteY10" fmla="*/ 17240 h 62674"/>
                    <a:gd name="connsiteX11" fmla="*/ 16478 w 54292"/>
                    <a:gd name="connsiteY11" fmla="*/ 30956 h 62674"/>
                    <a:gd name="connsiteX12" fmla="*/ 20098 w 54292"/>
                    <a:gd name="connsiteY12" fmla="*/ 45149 h 62674"/>
                    <a:gd name="connsiteX13" fmla="*/ 30385 w 54292"/>
                    <a:gd name="connsiteY13" fmla="*/ 50006 h 62674"/>
                    <a:gd name="connsiteX14" fmla="*/ 38100 w 54292"/>
                    <a:gd name="connsiteY14" fmla="*/ 48006 h 62674"/>
                    <a:gd name="connsiteX15" fmla="*/ 44958 w 54292"/>
                    <a:gd name="connsiteY15" fmla="*/ 42196 h 62674"/>
                    <a:gd name="connsiteX16" fmla="*/ 54292 w 54292"/>
                    <a:gd name="connsiteY16" fmla="*/ 51245 h 62674"/>
                    <a:gd name="connsiteX17" fmla="*/ 43815 w 54292"/>
                    <a:gd name="connsiteY17" fmla="*/ 59627 h 62674"/>
                    <a:gd name="connsiteX18" fmla="*/ 29718 w 54292"/>
                    <a:gd name="connsiteY18" fmla="*/ 62675 h 62674"/>
                    <a:gd name="connsiteX19" fmla="*/ 13430 w 54292"/>
                    <a:gd name="connsiteY19" fmla="*/ 58865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 h="62674">
                      <a:moveTo>
                        <a:pt x="13525" y="58865"/>
                      </a:moveTo>
                      <a:cubicBezTo>
                        <a:pt x="9049" y="56293"/>
                        <a:pt x="5715" y="52673"/>
                        <a:pt x="3429" y="48006"/>
                      </a:cubicBezTo>
                      <a:cubicBezTo>
                        <a:pt x="1143" y="43339"/>
                        <a:pt x="0" y="37910"/>
                        <a:pt x="0" y="31718"/>
                      </a:cubicBezTo>
                      <a:cubicBezTo>
                        <a:pt x="0" y="25051"/>
                        <a:pt x="1238" y="19336"/>
                        <a:pt x="3715" y="14573"/>
                      </a:cubicBezTo>
                      <a:cubicBezTo>
                        <a:pt x="6191" y="9811"/>
                        <a:pt x="9620" y="6191"/>
                        <a:pt x="14192" y="3715"/>
                      </a:cubicBezTo>
                      <a:cubicBezTo>
                        <a:pt x="18764" y="1238"/>
                        <a:pt x="24098" y="0"/>
                        <a:pt x="30289" y="0"/>
                      </a:cubicBezTo>
                      <a:cubicBezTo>
                        <a:pt x="40576" y="0"/>
                        <a:pt x="48387" y="4286"/>
                        <a:pt x="53530" y="12763"/>
                      </a:cubicBezTo>
                      <a:lnTo>
                        <a:pt x="42577" y="20193"/>
                      </a:lnTo>
                      <a:cubicBezTo>
                        <a:pt x="40957" y="17717"/>
                        <a:pt x="39148" y="15812"/>
                        <a:pt x="37338" y="14478"/>
                      </a:cubicBezTo>
                      <a:cubicBezTo>
                        <a:pt x="35528" y="13145"/>
                        <a:pt x="33147" y="12478"/>
                        <a:pt x="30289" y="12478"/>
                      </a:cubicBezTo>
                      <a:cubicBezTo>
                        <a:pt x="25813" y="12478"/>
                        <a:pt x="22384" y="14097"/>
                        <a:pt x="20002" y="17240"/>
                      </a:cubicBezTo>
                      <a:cubicBezTo>
                        <a:pt x="17621" y="20384"/>
                        <a:pt x="16478" y="25051"/>
                        <a:pt x="16478" y="30956"/>
                      </a:cubicBezTo>
                      <a:cubicBezTo>
                        <a:pt x="16478" y="36862"/>
                        <a:pt x="17716" y="41910"/>
                        <a:pt x="20098" y="45149"/>
                      </a:cubicBezTo>
                      <a:cubicBezTo>
                        <a:pt x="22479" y="48387"/>
                        <a:pt x="26003" y="50006"/>
                        <a:pt x="30385" y="50006"/>
                      </a:cubicBezTo>
                      <a:cubicBezTo>
                        <a:pt x="33338" y="50006"/>
                        <a:pt x="35909" y="49340"/>
                        <a:pt x="38100" y="48006"/>
                      </a:cubicBezTo>
                      <a:cubicBezTo>
                        <a:pt x="40291" y="46672"/>
                        <a:pt x="42577" y="44672"/>
                        <a:pt x="44958" y="42196"/>
                      </a:cubicBezTo>
                      <a:lnTo>
                        <a:pt x="54292" y="51245"/>
                      </a:lnTo>
                      <a:cubicBezTo>
                        <a:pt x="51435" y="54864"/>
                        <a:pt x="47911" y="57626"/>
                        <a:pt x="43815" y="59627"/>
                      </a:cubicBezTo>
                      <a:cubicBezTo>
                        <a:pt x="39719" y="61627"/>
                        <a:pt x="35052" y="62675"/>
                        <a:pt x="29718" y="62675"/>
                      </a:cubicBezTo>
                      <a:cubicBezTo>
                        <a:pt x="23336" y="62675"/>
                        <a:pt x="17907" y="61436"/>
                        <a:pt x="13430" y="5886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5" name="Freeform: Shape 134">
                  <a:extLst>
                    <a:ext uri="{FF2B5EF4-FFF2-40B4-BE49-F238E27FC236}">
                      <a16:creationId xmlns:a16="http://schemas.microsoft.com/office/drawing/2014/main" id="{AD295647-6D40-DCB4-19F0-058B84F7813B}"/>
                    </a:ext>
                  </a:extLst>
                </p:cNvPr>
                <p:cNvSpPr/>
                <p:nvPr/>
              </p:nvSpPr>
              <p:spPr>
                <a:xfrm>
                  <a:off x="4511992" y="407650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1 h 62674"/>
                    <a:gd name="connsiteX16" fmla="*/ 38290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8"/>
                        <a:pt x="52673" y="21622"/>
                      </a:cubicBezTo>
                      <a:lnTo>
                        <a:pt x="52673" y="43720"/>
                      </a:lnTo>
                      <a:cubicBezTo>
                        <a:pt x="52673" y="50387"/>
                        <a:pt x="52864" y="56293"/>
                        <a:pt x="53149" y="61531"/>
                      </a:cubicBezTo>
                      <a:lnTo>
                        <a:pt x="38290" y="61531"/>
                      </a:lnTo>
                      <a:cubicBezTo>
                        <a:pt x="38005" y="58864"/>
                        <a:pt x="37909" y="56102"/>
                        <a:pt x="37909" y="53054"/>
                      </a:cubicBezTo>
                      <a:lnTo>
                        <a:pt x="37529" y="53054"/>
                      </a:lnTo>
                      <a:cubicBezTo>
                        <a:pt x="35528" y="56102"/>
                        <a:pt x="32956" y="58483"/>
                        <a:pt x="29813" y="60198"/>
                      </a:cubicBezTo>
                      <a:cubicBezTo>
                        <a:pt x="26670" y="61913"/>
                        <a:pt x="22955" y="62674"/>
                        <a:pt x="18764" y="62674"/>
                      </a:cubicBezTo>
                      <a:cubicBezTo>
                        <a:pt x="15049" y="62674"/>
                        <a:pt x="11811" y="62008"/>
                        <a:pt x="8954" y="60579"/>
                      </a:cubicBezTo>
                      <a:close/>
                      <a:moveTo>
                        <a:pt x="30575" y="48768"/>
                      </a:moveTo>
                      <a:cubicBezTo>
                        <a:pt x="32575" y="47530"/>
                        <a:pt x="34195" y="45910"/>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7" y="37814"/>
                      </a:cubicBezTo>
                      <a:cubicBezTo>
                        <a:pt x="17050" y="39052"/>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6" name="Freeform: Shape 135">
                  <a:extLst>
                    <a:ext uri="{FF2B5EF4-FFF2-40B4-BE49-F238E27FC236}">
                      <a16:creationId xmlns:a16="http://schemas.microsoft.com/office/drawing/2014/main" id="{44C241B6-5687-EB93-C656-1A02C4F94579}"/>
                    </a:ext>
                  </a:extLst>
                </p:cNvPr>
                <p:cNvSpPr/>
                <p:nvPr/>
              </p:nvSpPr>
              <p:spPr>
                <a:xfrm>
                  <a:off x="4579429" y="4076318"/>
                  <a:ext cx="58292" cy="85344"/>
                </a:xfrm>
                <a:custGeom>
                  <a:avLst/>
                  <a:gdLst>
                    <a:gd name="connsiteX0" fmla="*/ 476 w 58292"/>
                    <a:gd name="connsiteY0" fmla="*/ 15050 h 85344"/>
                    <a:gd name="connsiteX1" fmla="*/ 0 w 58292"/>
                    <a:gd name="connsiteY1" fmla="*/ 1238 h 85344"/>
                    <a:gd name="connsiteX2" fmla="*/ 15240 w 58292"/>
                    <a:gd name="connsiteY2" fmla="*/ 1238 h 85344"/>
                    <a:gd name="connsiteX3" fmla="*/ 15716 w 58292"/>
                    <a:gd name="connsiteY3" fmla="*/ 4763 h 85344"/>
                    <a:gd name="connsiteX4" fmla="*/ 15907 w 58292"/>
                    <a:gd name="connsiteY4" fmla="*/ 9906 h 85344"/>
                    <a:gd name="connsiteX5" fmla="*/ 16097 w 58292"/>
                    <a:gd name="connsiteY5" fmla="*/ 9906 h 85344"/>
                    <a:gd name="connsiteX6" fmla="*/ 35338 w 58292"/>
                    <a:gd name="connsiteY6" fmla="*/ 0 h 85344"/>
                    <a:gd name="connsiteX7" fmla="*/ 47815 w 58292"/>
                    <a:gd name="connsiteY7" fmla="*/ 4001 h 85344"/>
                    <a:gd name="connsiteX8" fmla="*/ 55626 w 58292"/>
                    <a:gd name="connsiteY8" fmla="*/ 14954 h 85344"/>
                    <a:gd name="connsiteX9" fmla="*/ 58293 w 58292"/>
                    <a:gd name="connsiteY9" fmla="*/ 31052 h 85344"/>
                    <a:gd name="connsiteX10" fmla="*/ 55436 w 58292"/>
                    <a:gd name="connsiteY10" fmla="*/ 47530 h 85344"/>
                    <a:gd name="connsiteX11" fmla="*/ 47054 w 58292"/>
                    <a:gd name="connsiteY11" fmla="*/ 58674 h 85344"/>
                    <a:gd name="connsiteX12" fmla="*/ 34004 w 58292"/>
                    <a:gd name="connsiteY12" fmla="*/ 62675 h 85344"/>
                    <a:gd name="connsiteX13" fmla="*/ 23622 w 58292"/>
                    <a:gd name="connsiteY13" fmla="*/ 60388 h 85344"/>
                    <a:gd name="connsiteX14" fmla="*/ 16193 w 58292"/>
                    <a:gd name="connsiteY14" fmla="*/ 53054 h 85344"/>
                    <a:gd name="connsiteX15" fmla="*/ 15812 w 58292"/>
                    <a:gd name="connsiteY15" fmla="*/ 53054 h 85344"/>
                    <a:gd name="connsiteX16" fmla="*/ 16002 w 58292"/>
                    <a:gd name="connsiteY16" fmla="*/ 56674 h 85344"/>
                    <a:gd name="connsiteX17" fmla="*/ 16097 w 58292"/>
                    <a:gd name="connsiteY17" fmla="*/ 62103 h 85344"/>
                    <a:gd name="connsiteX18" fmla="*/ 16097 w 58292"/>
                    <a:gd name="connsiteY18" fmla="*/ 85344 h 85344"/>
                    <a:gd name="connsiteX19" fmla="*/ 381 w 58292"/>
                    <a:gd name="connsiteY19" fmla="*/ 85344 h 85344"/>
                    <a:gd name="connsiteX20" fmla="*/ 381 w 58292"/>
                    <a:gd name="connsiteY20" fmla="*/ 15050 h 85344"/>
                    <a:gd name="connsiteX21" fmla="*/ 38481 w 58292"/>
                    <a:gd name="connsiteY21" fmla="*/ 45529 h 85344"/>
                    <a:gd name="connsiteX22" fmla="*/ 41910 w 58292"/>
                    <a:gd name="connsiteY22" fmla="*/ 31052 h 85344"/>
                    <a:gd name="connsiteX23" fmla="*/ 38576 w 58292"/>
                    <a:gd name="connsiteY23" fmla="*/ 17240 h 85344"/>
                    <a:gd name="connsiteX24" fmla="*/ 29432 w 58292"/>
                    <a:gd name="connsiteY24" fmla="*/ 12573 h 85344"/>
                    <a:gd name="connsiteX25" fmla="*/ 22860 w 58292"/>
                    <a:gd name="connsiteY25" fmla="*/ 14383 h 85344"/>
                    <a:gd name="connsiteX26" fmla="*/ 17907 w 58292"/>
                    <a:gd name="connsiteY26" fmla="*/ 20384 h 85344"/>
                    <a:gd name="connsiteX27" fmla="*/ 15907 w 58292"/>
                    <a:gd name="connsiteY27" fmla="*/ 31528 h 85344"/>
                    <a:gd name="connsiteX28" fmla="*/ 17812 w 58292"/>
                    <a:gd name="connsiteY28" fmla="*/ 42482 h 85344"/>
                    <a:gd name="connsiteX29" fmla="*/ 22765 w 58292"/>
                    <a:gd name="connsiteY29" fmla="*/ 48482 h 85344"/>
                    <a:gd name="connsiteX30" fmla="*/ 29242 w 58292"/>
                    <a:gd name="connsiteY30" fmla="*/ 50292 h 85344"/>
                    <a:gd name="connsiteX31" fmla="*/ 38386 w 58292"/>
                    <a:gd name="connsiteY31" fmla="*/ 45529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292" h="85344">
                      <a:moveTo>
                        <a:pt x="476" y="15050"/>
                      </a:moveTo>
                      <a:cubicBezTo>
                        <a:pt x="476" y="9335"/>
                        <a:pt x="286" y="4763"/>
                        <a:pt x="0" y="1238"/>
                      </a:cubicBezTo>
                      <a:lnTo>
                        <a:pt x="15240" y="1238"/>
                      </a:lnTo>
                      <a:cubicBezTo>
                        <a:pt x="15240" y="1238"/>
                        <a:pt x="15526" y="2762"/>
                        <a:pt x="15716" y="4763"/>
                      </a:cubicBezTo>
                      <a:cubicBezTo>
                        <a:pt x="15907" y="6763"/>
                        <a:pt x="15907" y="8477"/>
                        <a:pt x="15907" y="9906"/>
                      </a:cubicBezTo>
                      <a:lnTo>
                        <a:pt x="16097" y="9906"/>
                      </a:lnTo>
                      <a:cubicBezTo>
                        <a:pt x="20098" y="3238"/>
                        <a:pt x="26479" y="0"/>
                        <a:pt x="35338" y="0"/>
                      </a:cubicBezTo>
                      <a:cubicBezTo>
                        <a:pt x="40196" y="0"/>
                        <a:pt x="44387" y="1334"/>
                        <a:pt x="47815" y="4001"/>
                      </a:cubicBezTo>
                      <a:cubicBezTo>
                        <a:pt x="51245" y="6668"/>
                        <a:pt x="53816" y="10287"/>
                        <a:pt x="55626" y="14954"/>
                      </a:cubicBezTo>
                      <a:cubicBezTo>
                        <a:pt x="57436" y="19621"/>
                        <a:pt x="58293" y="24955"/>
                        <a:pt x="58293" y="31052"/>
                      </a:cubicBezTo>
                      <a:cubicBezTo>
                        <a:pt x="58293" y="37147"/>
                        <a:pt x="57340" y="42672"/>
                        <a:pt x="55436" y="47530"/>
                      </a:cubicBezTo>
                      <a:cubicBezTo>
                        <a:pt x="53530" y="52388"/>
                        <a:pt x="50768" y="56007"/>
                        <a:pt x="47054" y="58674"/>
                      </a:cubicBezTo>
                      <a:cubicBezTo>
                        <a:pt x="43339" y="61341"/>
                        <a:pt x="39053" y="62675"/>
                        <a:pt x="34004" y="62675"/>
                      </a:cubicBezTo>
                      <a:cubicBezTo>
                        <a:pt x="30289" y="62675"/>
                        <a:pt x="26861" y="61913"/>
                        <a:pt x="23622" y="60388"/>
                      </a:cubicBezTo>
                      <a:cubicBezTo>
                        <a:pt x="20384" y="58865"/>
                        <a:pt x="18002" y="56388"/>
                        <a:pt x="16193" y="53054"/>
                      </a:cubicBezTo>
                      <a:lnTo>
                        <a:pt x="15812" y="53054"/>
                      </a:lnTo>
                      <a:cubicBezTo>
                        <a:pt x="15812" y="53054"/>
                        <a:pt x="16002" y="54674"/>
                        <a:pt x="16002" y="56674"/>
                      </a:cubicBezTo>
                      <a:cubicBezTo>
                        <a:pt x="16002" y="58674"/>
                        <a:pt x="16097" y="60484"/>
                        <a:pt x="16097" y="62103"/>
                      </a:cubicBezTo>
                      <a:lnTo>
                        <a:pt x="16097" y="85344"/>
                      </a:lnTo>
                      <a:lnTo>
                        <a:pt x="381" y="85344"/>
                      </a:lnTo>
                      <a:lnTo>
                        <a:pt x="381" y="15050"/>
                      </a:lnTo>
                      <a:close/>
                      <a:moveTo>
                        <a:pt x="38481" y="45529"/>
                      </a:moveTo>
                      <a:cubicBezTo>
                        <a:pt x="40767" y="42386"/>
                        <a:pt x="41910" y="37529"/>
                        <a:pt x="41910" y="31052"/>
                      </a:cubicBezTo>
                      <a:cubicBezTo>
                        <a:pt x="41910" y="24955"/>
                        <a:pt x="40767" y="20384"/>
                        <a:pt x="38576" y="17240"/>
                      </a:cubicBezTo>
                      <a:cubicBezTo>
                        <a:pt x="36386" y="14097"/>
                        <a:pt x="33338" y="12573"/>
                        <a:pt x="29432" y="12573"/>
                      </a:cubicBezTo>
                      <a:cubicBezTo>
                        <a:pt x="27051" y="12573"/>
                        <a:pt x="24860" y="13145"/>
                        <a:pt x="22860" y="14383"/>
                      </a:cubicBezTo>
                      <a:cubicBezTo>
                        <a:pt x="20860" y="15621"/>
                        <a:pt x="19145" y="17621"/>
                        <a:pt x="17907" y="20384"/>
                      </a:cubicBezTo>
                      <a:cubicBezTo>
                        <a:pt x="16669" y="23146"/>
                        <a:pt x="15907" y="26956"/>
                        <a:pt x="15907" y="31528"/>
                      </a:cubicBezTo>
                      <a:cubicBezTo>
                        <a:pt x="15907" y="36100"/>
                        <a:pt x="16573" y="39719"/>
                        <a:pt x="17812" y="42482"/>
                      </a:cubicBezTo>
                      <a:cubicBezTo>
                        <a:pt x="19050" y="45244"/>
                        <a:pt x="20764" y="47244"/>
                        <a:pt x="22765" y="48482"/>
                      </a:cubicBezTo>
                      <a:cubicBezTo>
                        <a:pt x="24765" y="49721"/>
                        <a:pt x="26956" y="50292"/>
                        <a:pt x="29242" y="50292"/>
                      </a:cubicBezTo>
                      <a:cubicBezTo>
                        <a:pt x="33052" y="50292"/>
                        <a:pt x="36100" y="48673"/>
                        <a:pt x="38386" y="4552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7" name="Freeform: Shape 136">
                  <a:extLst>
                    <a:ext uri="{FF2B5EF4-FFF2-40B4-BE49-F238E27FC236}">
                      <a16:creationId xmlns:a16="http://schemas.microsoft.com/office/drawing/2014/main" id="{9C09B756-7633-9FFB-BFD0-09665493E388}"/>
                    </a:ext>
                  </a:extLst>
                </p:cNvPr>
                <p:cNvSpPr/>
                <p:nvPr/>
              </p:nvSpPr>
              <p:spPr>
                <a:xfrm>
                  <a:off x="4649342" y="4051934"/>
                  <a:ext cx="17525" cy="85915"/>
                </a:xfrm>
                <a:custGeom>
                  <a:avLst/>
                  <a:gdLst>
                    <a:gd name="connsiteX0" fmla="*/ 2381 w 17525"/>
                    <a:gd name="connsiteY0" fmla="*/ 15240 h 85915"/>
                    <a:gd name="connsiteX1" fmla="*/ 0 w 17525"/>
                    <a:gd name="connsiteY1" fmla="*/ 8858 h 85915"/>
                    <a:gd name="connsiteX2" fmla="*/ 2381 w 17525"/>
                    <a:gd name="connsiteY2" fmla="*/ 2381 h 85915"/>
                    <a:gd name="connsiteX3" fmla="*/ 8858 w 17525"/>
                    <a:gd name="connsiteY3" fmla="*/ 0 h 85915"/>
                    <a:gd name="connsiteX4" fmla="*/ 15145 w 17525"/>
                    <a:gd name="connsiteY4" fmla="*/ 2381 h 85915"/>
                    <a:gd name="connsiteX5" fmla="*/ 17526 w 17525"/>
                    <a:gd name="connsiteY5" fmla="*/ 8858 h 85915"/>
                    <a:gd name="connsiteX6" fmla="*/ 15145 w 17525"/>
                    <a:gd name="connsiteY6" fmla="*/ 15240 h 85915"/>
                    <a:gd name="connsiteX7" fmla="*/ 8858 w 17525"/>
                    <a:gd name="connsiteY7" fmla="*/ 17621 h 85915"/>
                    <a:gd name="connsiteX8" fmla="*/ 2381 w 17525"/>
                    <a:gd name="connsiteY8" fmla="*/ 15240 h 85915"/>
                    <a:gd name="connsiteX9" fmla="*/ 953 w 17525"/>
                    <a:gd name="connsiteY9" fmla="*/ 25622 h 85915"/>
                    <a:gd name="connsiteX10" fmla="*/ 16669 w 17525"/>
                    <a:gd name="connsiteY10" fmla="*/ 25622 h 85915"/>
                    <a:gd name="connsiteX11" fmla="*/ 16669 w 17525"/>
                    <a:gd name="connsiteY11" fmla="*/ 85916 h 85915"/>
                    <a:gd name="connsiteX12" fmla="*/ 953 w 17525"/>
                    <a:gd name="connsiteY12" fmla="*/ 85916 h 85915"/>
                    <a:gd name="connsiteX13" fmla="*/ 953 w 17525"/>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5" h="85915">
                      <a:moveTo>
                        <a:pt x="2381" y="15240"/>
                      </a:moveTo>
                      <a:cubicBezTo>
                        <a:pt x="857" y="13621"/>
                        <a:pt x="0" y="11525"/>
                        <a:pt x="0" y="8858"/>
                      </a:cubicBezTo>
                      <a:cubicBezTo>
                        <a:pt x="0" y="6191"/>
                        <a:pt x="762" y="4001"/>
                        <a:pt x="2381" y="2381"/>
                      </a:cubicBezTo>
                      <a:cubicBezTo>
                        <a:pt x="4001" y="762"/>
                        <a:pt x="6096" y="0"/>
                        <a:pt x="8858" y="0"/>
                      </a:cubicBezTo>
                      <a:cubicBezTo>
                        <a:pt x="11621" y="0"/>
                        <a:pt x="13621" y="762"/>
                        <a:pt x="15145" y="2381"/>
                      </a:cubicBezTo>
                      <a:cubicBezTo>
                        <a:pt x="16669" y="4001"/>
                        <a:pt x="17526" y="6096"/>
                        <a:pt x="17526" y="8858"/>
                      </a:cubicBezTo>
                      <a:cubicBezTo>
                        <a:pt x="17526" y="11621"/>
                        <a:pt x="16764" y="13621"/>
                        <a:pt x="15145" y="15240"/>
                      </a:cubicBezTo>
                      <a:cubicBezTo>
                        <a:pt x="13526" y="16859"/>
                        <a:pt x="11430" y="17621"/>
                        <a:pt x="8858" y="17621"/>
                      </a:cubicBezTo>
                      <a:cubicBezTo>
                        <a:pt x="6096" y="17621"/>
                        <a:pt x="3905" y="16859"/>
                        <a:pt x="2381" y="15240"/>
                      </a:cubicBezTo>
                      <a:close/>
                      <a:moveTo>
                        <a:pt x="953" y="25622"/>
                      </a:moveTo>
                      <a:lnTo>
                        <a:pt x="16669" y="25622"/>
                      </a:lnTo>
                      <a:lnTo>
                        <a:pt x="16669" y="85916"/>
                      </a:lnTo>
                      <a:lnTo>
                        <a:pt x="953" y="85916"/>
                      </a:lnTo>
                      <a:lnTo>
                        <a:pt x="953" y="25622"/>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8" name="Freeform: Shape 137">
                  <a:extLst>
                    <a:ext uri="{FF2B5EF4-FFF2-40B4-BE49-F238E27FC236}">
                      <a16:creationId xmlns:a16="http://schemas.microsoft.com/office/drawing/2014/main" id="{480F8E5C-D14A-116A-1686-1542EE9D3BE3}"/>
                    </a:ext>
                  </a:extLst>
                </p:cNvPr>
                <p:cNvSpPr/>
                <p:nvPr/>
              </p:nvSpPr>
              <p:spPr>
                <a:xfrm>
                  <a:off x="4675536" y="406288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2 w 35814"/>
                    <a:gd name="connsiteY9" fmla="*/ 14764 h 76104"/>
                    <a:gd name="connsiteX10" fmla="*/ 35052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6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2"/>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3"/>
                        <a:pt x="23527" y="60008"/>
                        <a:pt x="24479" y="61246"/>
                      </a:cubicBezTo>
                      <a:cubicBezTo>
                        <a:pt x="25432" y="62484"/>
                        <a:pt x="26861" y="63056"/>
                        <a:pt x="28956" y="63056"/>
                      </a:cubicBezTo>
                      <a:cubicBezTo>
                        <a:pt x="30575" y="63056"/>
                        <a:pt x="32480" y="62865"/>
                        <a:pt x="34671" y="62389"/>
                      </a:cubicBezTo>
                      <a:lnTo>
                        <a:pt x="35814" y="74295"/>
                      </a:lnTo>
                      <a:cubicBezTo>
                        <a:pt x="31528" y="75438"/>
                        <a:pt x="27337"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9" name="Freeform: Shape 138">
                  <a:extLst>
                    <a:ext uri="{FF2B5EF4-FFF2-40B4-BE49-F238E27FC236}">
                      <a16:creationId xmlns:a16="http://schemas.microsoft.com/office/drawing/2014/main" id="{555884F5-99A1-8067-470D-54E13FBD4383}"/>
                    </a:ext>
                  </a:extLst>
                </p:cNvPr>
                <p:cNvSpPr/>
                <p:nvPr/>
              </p:nvSpPr>
              <p:spPr>
                <a:xfrm>
                  <a:off x="4716303" y="407650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1 h 62674"/>
                    <a:gd name="connsiteX16" fmla="*/ 38291 w 53149"/>
                    <a:gd name="connsiteY16" fmla="*/ 61531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8"/>
                        <a:pt x="52673" y="21622"/>
                      </a:cubicBezTo>
                      <a:lnTo>
                        <a:pt x="52673" y="43720"/>
                      </a:lnTo>
                      <a:cubicBezTo>
                        <a:pt x="52673" y="50387"/>
                        <a:pt x="52864" y="56293"/>
                        <a:pt x="53150" y="61531"/>
                      </a:cubicBezTo>
                      <a:lnTo>
                        <a:pt x="38291" y="61531"/>
                      </a:lnTo>
                      <a:cubicBezTo>
                        <a:pt x="38005" y="58864"/>
                        <a:pt x="37910" y="56102"/>
                        <a:pt x="37910" y="53054"/>
                      </a:cubicBezTo>
                      <a:lnTo>
                        <a:pt x="37529" y="53054"/>
                      </a:lnTo>
                      <a:cubicBezTo>
                        <a:pt x="35528" y="56102"/>
                        <a:pt x="32956" y="58483"/>
                        <a:pt x="29813" y="60198"/>
                      </a:cubicBezTo>
                      <a:cubicBezTo>
                        <a:pt x="26670" y="61913"/>
                        <a:pt x="22955" y="62674"/>
                        <a:pt x="18764" y="62674"/>
                      </a:cubicBezTo>
                      <a:cubicBezTo>
                        <a:pt x="15050" y="62674"/>
                        <a:pt x="11811" y="62008"/>
                        <a:pt x="8954" y="60579"/>
                      </a:cubicBezTo>
                      <a:close/>
                      <a:moveTo>
                        <a:pt x="30575" y="48768"/>
                      </a:moveTo>
                      <a:cubicBezTo>
                        <a:pt x="32576" y="47530"/>
                        <a:pt x="34195" y="45910"/>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7" y="37814"/>
                      </a:cubicBezTo>
                      <a:cubicBezTo>
                        <a:pt x="17050" y="39052"/>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0" name="Freeform: Shape 139">
                  <a:extLst>
                    <a:ext uri="{FF2B5EF4-FFF2-40B4-BE49-F238E27FC236}">
                      <a16:creationId xmlns:a16="http://schemas.microsoft.com/office/drawing/2014/main" id="{EB3AFDA8-0294-2652-ADCF-7B95E954F22B}"/>
                    </a:ext>
                  </a:extLst>
                </p:cNvPr>
                <p:cNvSpPr/>
                <p:nvPr/>
              </p:nvSpPr>
              <p:spPr>
                <a:xfrm>
                  <a:off x="4783645" y="4054983"/>
                  <a:ext cx="24383" cy="83629"/>
                </a:xfrm>
                <a:custGeom>
                  <a:avLst/>
                  <a:gdLst>
                    <a:gd name="connsiteX0" fmla="*/ 4001 w 24383"/>
                    <a:gd name="connsiteY0" fmla="*/ 79534 h 83629"/>
                    <a:gd name="connsiteX1" fmla="*/ 0 w 24383"/>
                    <a:gd name="connsiteY1" fmla="*/ 68294 h 83629"/>
                    <a:gd name="connsiteX2" fmla="*/ 0 w 24383"/>
                    <a:gd name="connsiteY2" fmla="*/ 0 h 83629"/>
                    <a:gd name="connsiteX3" fmla="*/ 15716 w 24383"/>
                    <a:gd name="connsiteY3" fmla="*/ 0 h 83629"/>
                    <a:gd name="connsiteX4" fmla="*/ 15716 w 24383"/>
                    <a:gd name="connsiteY4" fmla="*/ 64389 h 83629"/>
                    <a:gd name="connsiteX5" fmla="*/ 16097 w 24383"/>
                    <a:gd name="connsiteY5" fmla="*/ 68389 h 83629"/>
                    <a:gd name="connsiteX6" fmla="*/ 17621 w 24383"/>
                    <a:gd name="connsiteY6" fmla="*/ 70485 h 83629"/>
                    <a:gd name="connsiteX7" fmla="*/ 20955 w 24383"/>
                    <a:gd name="connsiteY7" fmla="*/ 71152 h 83629"/>
                    <a:gd name="connsiteX8" fmla="*/ 23813 w 24383"/>
                    <a:gd name="connsiteY8" fmla="*/ 70771 h 83629"/>
                    <a:gd name="connsiteX9" fmla="*/ 24384 w 24383"/>
                    <a:gd name="connsiteY9" fmla="*/ 82868 h 83629"/>
                    <a:gd name="connsiteX10" fmla="*/ 16097 w 24383"/>
                    <a:gd name="connsiteY10" fmla="*/ 83629 h 83629"/>
                    <a:gd name="connsiteX11" fmla="*/ 3905 w 24383"/>
                    <a:gd name="connsiteY11" fmla="*/ 79438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 h="83629">
                      <a:moveTo>
                        <a:pt x="4001" y="79534"/>
                      </a:moveTo>
                      <a:cubicBezTo>
                        <a:pt x="1333" y="76771"/>
                        <a:pt x="0" y="72962"/>
                        <a:pt x="0" y="68294"/>
                      </a:cubicBezTo>
                      <a:lnTo>
                        <a:pt x="0" y="0"/>
                      </a:lnTo>
                      <a:lnTo>
                        <a:pt x="15716" y="0"/>
                      </a:lnTo>
                      <a:lnTo>
                        <a:pt x="15716" y="64389"/>
                      </a:lnTo>
                      <a:cubicBezTo>
                        <a:pt x="15716" y="66104"/>
                        <a:pt x="15812" y="67532"/>
                        <a:pt x="16097" y="68389"/>
                      </a:cubicBezTo>
                      <a:cubicBezTo>
                        <a:pt x="16383" y="69247"/>
                        <a:pt x="16859" y="70009"/>
                        <a:pt x="17621" y="70485"/>
                      </a:cubicBezTo>
                      <a:cubicBezTo>
                        <a:pt x="18383" y="70961"/>
                        <a:pt x="19526" y="71152"/>
                        <a:pt x="20955" y="71152"/>
                      </a:cubicBezTo>
                      <a:cubicBezTo>
                        <a:pt x="21812" y="71152"/>
                        <a:pt x="22765" y="71056"/>
                        <a:pt x="23813" y="70771"/>
                      </a:cubicBezTo>
                      <a:lnTo>
                        <a:pt x="24384" y="82868"/>
                      </a:lnTo>
                      <a:cubicBezTo>
                        <a:pt x="21717" y="83344"/>
                        <a:pt x="18955" y="83629"/>
                        <a:pt x="16097" y="83629"/>
                      </a:cubicBezTo>
                      <a:cubicBezTo>
                        <a:pt x="10668" y="83629"/>
                        <a:pt x="6572" y="82201"/>
                        <a:pt x="3905" y="7943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1" name="Freeform: Shape 140">
                  <a:extLst>
                    <a:ext uri="{FF2B5EF4-FFF2-40B4-BE49-F238E27FC236}">
                      <a16:creationId xmlns:a16="http://schemas.microsoft.com/office/drawing/2014/main" id="{6B4F4EAA-DE8E-0E46-9C06-3DD8EE9A5D97}"/>
                    </a:ext>
                  </a:extLst>
                </p:cNvPr>
                <p:cNvSpPr/>
                <p:nvPr/>
              </p:nvSpPr>
              <p:spPr>
                <a:xfrm>
                  <a:off x="4286345" y="4213574"/>
                  <a:ext cx="87058" cy="61722"/>
                </a:xfrm>
                <a:custGeom>
                  <a:avLst/>
                  <a:gdLst>
                    <a:gd name="connsiteX0" fmla="*/ 381 w 87058"/>
                    <a:gd name="connsiteY0" fmla="*/ 14669 h 61722"/>
                    <a:gd name="connsiteX1" fmla="*/ 286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2 w 87058"/>
                    <a:gd name="connsiteY12" fmla="*/ 2858 h 61722"/>
                    <a:gd name="connsiteX13" fmla="*/ 68961 w 87058"/>
                    <a:gd name="connsiteY13" fmla="*/ 95 h 61722"/>
                    <a:gd name="connsiteX14" fmla="*/ 82677 w 87058"/>
                    <a:gd name="connsiteY14" fmla="*/ 6477 h 61722"/>
                    <a:gd name="connsiteX15" fmla="*/ 87058 w 87058"/>
                    <a:gd name="connsiteY15" fmla="*/ 23431 h 61722"/>
                    <a:gd name="connsiteX16" fmla="*/ 87058 w 87058"/>
                    <a:gd name="connsiteY16" fmla="*/ 61722 h 61722"/>
                    <a:gd name="connsiteX17" fmla="*/ 71533 w 87058"/>
                    <a:gd name="connsiteY17" fmla="*/ 61722 h 61722"/>
                    <a:gd name="connsiteX18" fmla="*/ 71533 w 87058"/>
                    <a:gd name="connsiteY18" fmla="*/ 27908 h 61722"/>
                    <a:gd name="connsiteX19" fmla="*/ 69532 w 87058"/>
                    <a:gd name="connsiteY19" fmla="*/ 17431 h 61722"/>
                    <a:gd name="connsiteX20" fmla="*/ 62865 w 87058"/>
                    <a:gd name="connsiteY20" fmla="*/ 13716 h 61722"/>
                    <a:gd name="connsiteX21" fmla="*/ 57245 w 87058"/>
                    <a:gd name="connsiteY21" fmla="*/ 15621 h 61722"/>
                    <a:gd name="connsiteX22" fmla="*/ 53245 w 87058"/>
                    <a:gd name="connsiteY22" fmla="*/ 20860 h 61722"/>
                    <a:gd name="connsiteX23" fmla="*/ 51625 w 87058"/>
                    <a:gd name="connsiteY23" fmla="*/ 28575 h 61722"/>
                    <a:gd name="connsiteX24" fmla="*/ 51625 w 87058"/>
                    <a:gd name="connsiteY24" fmla="*/ 61722 h 61722"/>
                    <a:gd name="connsiteX25" fmla="*/ 36100 w 87058"/>
                    <a:gd name="connsiteY25" fmla="*/ 61722 h 61722"/>
                    <a:gd name="connsiteX26" fmla="*/ 36100 w 87058"/>
                    <a:gd name="connsiteY26" fmla="*/ 27908 h 61722"/>
                    <a:gd name="connsiteX27" fmla="*/ 34099 w 87058"/>
                    <a:gd name="connsiteY27" fmla="*/ 17431 h 61722"/>
                    <a:gd name="connsiteX28" fmla="*/ 27432 w 87058"/>
                    <a:gd name="connsiteY28" fmla="*/ 13716 h 61722"/>
                    <a:gd name="connsiteX29" fmla="*/ 21717 w 87058"/>
                    <a:gd name="connsiteY29" fmla="*/ 15716 h 61722"/>
                    <a:gd name="connsiteX30" fmla="*/ 17716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20" y="1048"/>
                        <a:pt x="44577" y="3143"/>
                      </a:cubicBezTo>
                      <a:cubicBezTo>
                        <a:pt x="47434" y="5239"/>
                        <a:pt x="49339" y="8192"/>
                        <a:pt x="50292" y="12192"/>
                      </a:cubicBezTo>
                      <a:lnTo>
                        <a:pt x="50673" y="12192"/>
                      </a:lnTo>
                      <a:cubicBezTo>
                        <a:pt x="52673" y="7811"/>
                        <a:pt x="55245" y="4667"/>
                        <a:pt x="58102" y="2858"/>
                      </a:cubicBezTo>
                      <a:cubicBezTo>
                        <a:pt x="60960" y="1048"/>
                        <a:pt x="64675" y="95"/>
                        <a:pt x="68961" y="95"/>
                      </a:cubicBezTo>
                      <a:cubicBezTo>
                        <a:pt x="75247" y="95"/>
                        <a:pt x="79820" y="2191"/>
                        <a:pt x="82677" y="6477"/>
                      </a:cubicBezTo>
                      <a:cubicBezTo>
                        <a:pt x="85534" y="10763"/>
                        <a:pt x="87058" y="16383"/>
                        <a:pt x="87058" y="23431"/>
                      </a:cubicBezTo>
                      <a:lnTo>
                        <a:pt x="87058"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8"/>
                        <a:pt x="51625" y="28575"/>
                      </a:cubicBezTo>
                      <a:lnTo>
                        <a:pt x="51625" y="61722"/>
                      </a:lnTo>
                      <a:lnTo>
                        <a:pt x="36100" y="61722"/>
                      </a:lnTo>
                      <a:lnTo>
                        <a:pt x="36100" y="27908"/>
                      </a:lnTo>
                      <a:cubicBezTo>
                        <a:pt x="36100" y="23336"/>
                        <a:pt x="35433" y="19907"/>
                        <a:pt x="34099" y="17431"/>
                      </a:cubicBezTo>
                      <a:cubicBezTo>
                        <a:pt x="32766" y="14954"/>
                        <a:pt x="30575" y="13716"/>
                        <a:pt x="27432" y="13716"/>
                      </a:cubicBezTo>
                      <a:cubicBezTo>
                        <a:pt x="25337" y="13716"/>
                        <a:pt x="23431" y="14383"/>
                        <a:pt x="21717" y="15716"/>
                      </a:cubicBezTo>
                      <a:cubicBezTo>
                        <a:pt x="20002" y="17050"/>
                        <a:pt x="18669" y="18860"/>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2" name="Freeform: Shape 141">
                  <a:extLst>
                    <a:ext uri="{FF2B5EF4-FFF2-40B4-BE49-F238E27FC236}">
                      <a16:creationId xmlns:a16="http://schemas.microsoft.com/office/drawing/2014/main" id="{82A26A0C-E68A-CF33-359D-D0FB98D41EEA}"/>
                    </a:ext>
                  </a:extLst>
                </p:cNvPr>
                <p:cNvSpPr/>
                <p:nvPr/>
              </p:nvSpPr>
              <p:spPr>
                <a:xfrm>
                  <a:off x="4383976"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1 h 62674"/>
                    <a:gd name="connsiteX16" fmla="*/ 38290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9"/>
                        <a:pt x="52673" y="21622"/>
                      </a:cubicBezTo>
                      <a:lnTo>
                        <a:pt x="52673" y="43720"/>
                      </a:lnTo>
                      <a:cubicBezTo>
                        <a:pt x="52673" y="50387"/>
                        <a:pt x="52864" y="56293"/>
                        <a:pt x="53149" y="61531"/>
                      </a:cubicBezTo>
                      <a:lnTo>
                        <a:pt x="38290" y="61531"/>
                      </a:lnTo>
                      <a:cubicBezTo>
                        <a:pt x="38005" y="58864"/>
                        <a:pt x="37909" y="56102"/>
                        <a:pt x="37909" y="53054"/>
                      </a:cubicBezTo>
                      <a:lnTo>
                        <a:pt x="37529" y="53054"/>
                      </a:lnTo>
                      <a:cubicBezTo>
                        <a:pt x="35528" y="56102"/>
                        <a:pt x="32956" y="58483"/>
                        <a:pt x="29813" y="60198"/>
                      </a:cubicBezTo>
                      <a:cubicBezTo>
                        <a:pt x="26670" y="61913"/>
                        <a:pt x="22955" y="62674"/>
                        <a:pt x="18764" y="62674"/>
                      </a:cubicBezTo>
                      <a:cubicBezTo>
                        <a:pt x="15049" y="62674"/>
                        <a:pt x="11811" y="62008"/>
                        <a:pt x="8954" y="60579"/>
                      </a:cubicBezTo>
                      <a:close/>
                      <a:moveTo>
                        <a:pt x="30575" y="48768"/>
                      </a:moveTo>
                      <a:cubicBezTo>
                        <a:pt x="32575" y="47530"/>
                        <a:pt x="34195" y="45911"/>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7"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3" name="Freeform: Shape 142">
                  <a:extLst>
                    <a:ext uri="{FF2B5EF4-FFF2-40B4-BE49-F238E27FC236}">
                      <a16:creationId xmlns:a16="http://schemas.microsoft.com/office/drawing/2014/main" id="{B6F292C8-C505-A00B-771B-162E1227AAD5}"/>
                    </a:ext>
                  </a:extLst>
                </p:cNvPr>
                <p:cNvSpPr/>
                <p:nvPr/>
              </p:nvSpPr>
              <p:spPr>
                <a:xfrm>
                  <a:off x="4451508" y="4213574"/>
                  <a:ext cx="55149" cy="61722"/>
                </a:xfrm>
                <a:custGeom>
                  <a:avLst/>
                  <a:gdLst>
                    <a:gd name="connsiteX0" fmla="*/ 381 w 55149"/>
                    <a:gd name="connsiteY0" fmla="*/ 14669 h 61722"/>
                    <a:gd name="connsiteX1" fmla="*/ 286 w 55149"/>
                    <a:gd name="connsiteY1" fmla="*/ 6763 h 61722"/>
                    <a:gd name="connsiteX2" fmla="*/ 0 w 55149"/>
                    <a:gd name="connsiteY2" fmla="*/ 1238 h 61722"/>
                    <a:gd name="connsiteX3" fmla="*/ 14954 w 55149"/>
                    <a:gd name="connsiteY3" fmla="*/ 1238 h 61722"/>
                    <a:gd name="connsiteX4" fmla="*/ 15430 w 55149"/>
                    <a:gd name="connsiteY4" fmla="*/ 6191 h 61722"/>
                    <a:gd name="connsiteX5" fmla="*/ 15716 w 55149"/>
                    <a:gd name="connsiteY5" fmla="*/ 12097 h 61722"/>
                    <a:gd name="connsiteX6" fmla="*/ 15907 w 55149"/>
                    <a:gd name="connsiteY6" fmla="*/ 12097 h 61722"/>
                    <a:gd name="connsiteX7" fmla="*/ 23908 w 55149"/>
                    <a:gd name="connsiteY7" fmla="*/ 2953 h 61722"/>
                    <a:gd name="connsiteX8" fmla="*/ 35338 w 55149"/>
                    <a:gd name="connsiteY8" fmla="*/ 0 h 61722"/>
                    <a:gd name="connsiteX9" fmla="*/ 50387 w 55149"/>
                    <a:gd name="connsiteY9" fmla="*/ 6382 h 61722"/>
                    <a:gd name="connsiteX10" fmla="*/ 55150 w 55149"/>
                    <a:gd name="connsiteY10" fmla="*/ 23336 h 61722"/>
                    <a:gd name="connsiteX11" fmla="*/ 55150 w 55149"/>
                    <a:gd name="connsiteY11" fmla="*/ 61627 h 61722"/>
                    <a:gd name="connsiteX12" fmla="*/ 39529 w 55149"/>
                    <a:gd name="connsiteY12" fmla="*/ 61627 h 61722"/>
                    <a:gd name="connsiteX13" fmla="*/ 39529 w 55149"/>
                    <a:gd name="connsiteY13" fmla="*/ 27813 h 61722"/>
                    <a:gd name="connsiteX14" fmla="*/ 37243 w 55149"/>
                    <a:gd name="connsiteY14" fmla="*/ 17240 h 61722"/>
                    <a:gd name="connsiteX15" fmla="*/ 29337 w 55149"/>
                    <a:gd name="connsiteY15" fmla="*/ 13526 h 61722"/>
                    <a:gd name="connsiteX16" fmla="*/ 22574 w 55149"/>
                    <a:gd name="connsiteY16" fmla="*/ 15526 h 61722"/>
                    <a:gd name="connsiteX17" fmla="*/ 17812 w 55149"/>
                    <a:gd name="connsiteY17" fmla="*/ 21146 h 61722"/>
                    <a:gd name="connsiteX18" fmla="*/ 16097 w 55149"/>
                    <a:gd name="connsiteY18" fmla="*/ 29337 h 61722"/>
                    <a:gd name="connsiteX19" fmla="*/ 16097 w 55149"/>
                    <a:gd name="connsiteY19" fmla="*/ 61722 h 61722"/>
                    <a:gd name="connsiteX20" fmla="*/ 381 w 55149"/>
                    <a:gd name="connsiteY20" fmla="*/ 61722 h 61722"/>
                    <a:gd name="connsiteX21" fmla="*/ 381 w 55149"/>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2">
                      <a:moveTo>
                        <a:pt x="381" y="14669"/>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3"/>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4" name="Freeform: Shape 143">
                  <a:extLst>
                    <a:ext uri="{FF2B5EF4-FFF2-40B4-BE49-F238E27FC236}">
                      <a16:creationId xmlns:a16="http://schemas.microsoft.com/office/drawing/2014/main" id="{5FCAA437-E55A-030D-6715-7EC19746254D}"/>
                    </a:ext>
                  </a:extLst>
                </p:cNvPr>
                <p:cNvSpPr/>
                <p:nvPr/>
              </p:nvSpPr>
              <p:spPr>
                <a:xfrm>
                  <a:off x="4517421"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1 h 62674"/>
                    <a:gd name="connsiteX16" fmla="*/ 38291 w 53149"/>
                    <a:gd name="connsiteY16" fmla="*/ 61531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9"/>
                        <a:pt x="52673" y="21622"/>
                      </a:cubicBezTo>
                      <a:lnTo>
                        <a:pt x="52673" y="43720"/>
                      </a:lnTo>
                      <a:cubicBezTo>
                        <a:pt x="52673" y="50387"/>
                        <a:pt x="52864" y="56293"/>
                        <a:pt x="53150" y="61531"/>
                      </a:cubicBezTo>
                      <a:lnTo>
                        <a:pt x="38291" y="61531"/>
                      </a:lnTo>
                      <a:cubicBezTo>
                        <a:pt x="38005" y="58864"/>
                        <a:pt x="37910" y="56102"/>
                        <a:pt x="37910" y="53054"/>
                      </a:cubicBezTo>
                      <a:lnTo>
                        <a:pt x="37529" y="53054"/>
                      </a:lnTo>
                      <a:cubicBezTo>
                        <a:pt x="35528" y="56102"/>
                        <a:pt x="32957" y="58483"/>
                        <a:pt x="29813" y="60198"/>
                      </a:cubicBezTo>
                      <a:cubicBezTo>
                        <a:pt x="26670" y="61913"/>
                        <a:pt x="22955" y="62674"/>
                        <a:pt x="18764" y="62674"/>
                      </a:cubicBezTo>
                      <a:cubicBezTo>
                        <a:pt x="15050" y="62674"/>
                        <a:pt x="11811" y="62008"/>
                        <a:pt x="8954" y="60579"/>
                      </a:cubicBezTo>
                      <a:close/>
                      <a:moveTo>
                        <a:pt x="30575" y="48768"/>
                      </a:moveTo>
                      <a:cubicBezTo>
                        <a:pt x="32576" y="47530"/>
                        <a:pt x="34195" y="45911"/>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5" name="Freeform: Shape 144">
                  <a:extLst>
                    <a:ext uri="{FF2B5EF4-FFF2-40B4-BE49-F238E27FC236}">
                      <a16:creationId xmlns:a16="http://schemas.microsoft.com/office/drawing/2014/main" id="{E9F5D14A-BF34-D884-E211-D72ED103169C}"/>
                    </a:ext>
                  </a:extLst>
                </p:cNvPr>
                <p:cNvSpPr/>
                <p:nvPr/>
              </p:nvSpPr>
              <p:spPr>
                <a:xfrm>
                  <a:off x="4580858" y="4209097"/>
                  <a:ext cx="60769" cy="89725"/>
                </a:xfrm>
                <a:custGeom>
                  <a:avLst/>
                  <a:gdLst>
                    <a:gd name="connsiteX0" fmla="*/ 48196 w 60769"/>
                    <a:gd name="connsiteY0" fmla="*/ 54293 h 89725"/>
                    <a:gd name="connsiteX1" fmla="*/ 57245 w 60769"/>
                    <a:gd name="connsiteY1" fmla="*/ 59246 h 89725"/>
                    <a:gd name="connsiteX2" fmla="*/ 60770 w 60769"/>
                    <a:gd name="connsiteY2" fmla="*/ 70866 h 89725"/>
                    <a:gd name="connsiteX3" fmla="*/ 53150 w 60769"/>
                    <a:gd name="connsiteY3" fmla="*/ 85058 h 89725"/>
                    <a:gd name="connsiteX4" fmla="*/ 28956 w 60769"/>
                    <a:gd name="connsiteY4" fmla="*/ 89726 h 89725"/>
                    <a:gd name="connsiteX5" fmla="*/ 12192 w 60769"/>
                    <a:gd name="connsiteY5" fmla="*/ 88297 h 89725"/>
                    <a:gd name="connsiteX6" fmla="*/ 2953 w 60769"/>
                    <a:gd name="connsiteY6" fmla="*/ 83629 h 89725"/>
                    <a:gd name="connsiteX7" fmla="*/ 0 w 60769"/>
                    <a:gd name="connsiteY7" fmla="*/ 74867 h 89725"/>
                    <a:gd name="connsiteX8" fmla="*/ 2000 w 60769"/>
                    <a:gd name="connsiteY8" fmla="*/ 68009 h 89725"/>
                    <a:gd name="connsiteX9" fmla="*/ 8001 w 60769"/>
                    <a:gd name="connsiteY9" fmla="*/ 62198 h 89725"/>
                    <a:gd name="connsiteX10" fmla="*/ 4286 w 60769"/>
                    <a:gd name="connsiteY10" fmla="*/ 53626 h 89725"/>
                    <a:gd name="connsiteX11" fmla="*/ 6191 w 60769"/>
                    <a:gd name="connsiteY11" fmla="*/ 46768 h 89725"/>
                    <a:gd name="connsiteX12" fmla="*/ 11621 w 60769"/>
                    <a:gd name="connsiteY12" fmla="*/ 40958 h 89725"/>
                    <a:gd name="connsiteX13" fmla="*/ 5144 w 60769"/>
                    <a:gd name="connsiteY13" fmla="*/ 34290 h 89725"/>
                    <a:gd name="connsiteX14" fmla="*/ 2953 w 60769"/>
                    <a:gd name="connsiteY14" fmla="*/ 24860 h 89725"/>
                    <a:gd name="connsiteX15" fmla="*/ 5525 w 60769"/>
                    <a:gd name="connsiteY15" fmla="*/ 14478 h 89725"/>
                    <a:gd name="connsiteX16" fmla="*/ 13811 w 60769"/>
                    <a:gd name="connsiteY16" fmla="*/ 7239 h 89725"/>
                    <a:gd name="connsiteX17" fmla="*/ 28289 w 60769"/>
                    <a:gd name="connsiteY17" fmla="*/ 4572 h 89725"/>
                    <a:gd name="connsiteX18" fmla="*/ 43720 w 60769"/>
                    <a:gd name="connsiteY18" fmla="*/ 7906 h 89725"/>
                    <a:gd name="connsiteX19" fmla="*/ 50102 w 60769"/>
                    <a:gd name="connsiteY19" fmla="*/ 2000 h 89725"/>
                    <a:gd name="connsiteX20" fmla="*/ 58388 w 60769"/>
                    <a:gd name="connsiteY20" fmla="*/ 0 h 89725"/>
                    <a:gd name="connsiteX21" fmla="*/ 58579 w 60769"/>
                    <a:gd name="connsiteY21" fmla="*/ 0 h 89725"/>
                    <a:gd name="connsiteX22" fmla="*/ 59150 w 60769"/>
                    <a:gd name="connsiteY22" fmla="*/ 12763 h 89725"/>
                    <a:gd name="connsiteX23" fmla="*/ 58960 w 60769"/>
                    <a:gd name="connsiteY23" fmla="*/ 12763 h 89725"/>
                    <a:gd name="connsiteX24" fmla="*/ 50578 w 60769"/>
                    <a:gd name="connsiteY24" fmla="*/ 14002 h 89725"/>
                    <a:gd name="connsiteX25" fmla="*/ 53530 w 60769"/>
                    <a:gd name="connsiteY25" fmla="*/ 24860 h 89725"/>
                    <a:gd name="connsiteX26" fmla="*/ 50863 w 60769"/>
                    <a:gd name="connsiteY26" fmla="*/ 35052 h 89725"/>
                    <a:gd name="connsiteX27" fmla="*/ 42482 w 60769"/>
                    <a:gd name="connsiteY27" fmla="*/ 42196 h 89725"/>
                    <a:gd name="connsiteX28" fmla="*/ 28099 w 60769"/>
                    <a:gd name="connsiteY28" fmla="*/ 44863 h 89725"/>
                    <a:gd name="connsiteX29" fmla="*/ 20479 w 60769"/>
                    <a:gd name="connsiteY29" fmla="*/ 44196 h 89725"/>
                    <a:gd name="connsiteX30" fmla="*/ 18764 w 60769"/>
                    <a:gd name="connsiteY30" fmla="*/ 46292 h 89725"/>
                    <a:gd name="connsiteX31" fmla="*/ 18193 w 60769"/>
                    <a:gd name="connsiteY31" fmla="*/ 48387 h 89725"/>
                    <a:gd name="connsiteX32" fmla="*/ 19336 w 60769"/>
                    <a:gd name="connsiteY32" fmla="*/ 50673 h 89725"/>
                    <a:gd name="connsiteX33" fmla="*/ 22670 w 60769"/>
                    <a:gd name="connsiteY33" fmla="*/ 51721 h 89725"/>
                    <a:gd name="connsiteX34" fmla="*/ 29623 w 60769"/>
                    <a:gd name="connsiteY34" fmla="*/ 52292 h 89725"/>
                    <a:gd name="connsiteX35" fmla="*/ 32385 w 60769"/>
                    <a:gd name="connsiteY35" fmla="*/ 52483 h 89725"/>
                    <a:gd name="connsiteX36" fmla="*/ 48387 w 60769"/>
                    <a:gd name="connsiteY36" fmla="*/ 54293 h 89725"/>
                    <a:gd name="connsiteX37" fmla="*/ 41815 w 60769"/>
                    <a:gd name="connsiteY37" fmla="*/ 77248 h 89725"/>
                    <a:gd name="connsiteX38" fmla="*/ 45815 w 60769"/>
                    <a:gd name="connsiteY38" fmla="*/ 72771 h 89725"/>
                    <a:gd name="connsiteX39" fmla="*/ 44196 w 60769"/>
                    <a:gd name="connsiteY39" fmla="*/ 69437 h 89725"/>
                    <a:gd name="connsiteX40" fmla="*/ 39434 w 60769"/>
                    <a:gd name="connsiteY40" fmla="*/ 67913 h 89725"/>
                    <a:gd name="connsiteX41" fmla="*/ 29432 w 60769"/>
                    <a:gd name="connsiteY41" fmla="*/ 66961 h 89725"/>
                    <a:gd name="connsiteX42" fmla="*/ 27242 w 60769"/>
                    <a:gd name="connsiteY42" fmla="*/ 66770 h 89725"/>
                    <a:gd name="connsiteX43" fmla="*/ 23146 w 60769"/>
                    <a:gd name="connsiteY43" fmla="*/ 66485 h 89725"/>
                    <a:gd name="connsiteX44" fmla="*/ 16764 w 60769"/>
                    <a:gd name="connsiteY44" fmla="*/ 65722 h 89725"/>
                    <a:gd name="connsiteX45" fmla="*/ 14764 w 60769"/>
                    <a:gd name="connsiteY45" fmla="*/ 69056 h 89725"/>
                    <a:gd name="connsiteX46" fmla="*/ 14097 w 60769"/>
                    <a:gd name="connsiteY46" fmla="*/ 72676 h 89725"/>
                    <a:gd name="connsiteX47" fmla="*/ 15716 w 60769"/>
                    <a:gd name="connsiteY47" fmla="*/ 76486 h 89725"/>
                    <a:gd name="connsiteX48" fmla="*/ 20479 w 60769"/>
                    <a:gd name="connsiteY48" fmla="*/ 78200 h 89725"/>
                    <a:gd name="connsiteX49" fmla="*/ 29432 w 60769"/>
                    <a:gd name="connsiteY49" fmla="*/ 78581 h 89725"/>
                    <a:gd name="connsiteX50" fmla="*/ 41815 w 60769"/>
                    <a:gd name="connsiteY50" fmla="*/ 77343 h 89725"/>
                    <a:gd name="connsiteX51" fmla="*/ 20288 w 60769"/>
                    <a:gd name="connsiteY51" fmla="*/ 17717 h 89725"/>
                    <a:gd name="connsiteX52" fmla="*/ 17717 w 60769"/>
                    <a:gd name="connsiteY52" fmla="*/ 24860 h 89725"/>
                    <a:gd name="connsiteX53" fmla="*/ 20288 w 60769"/>
                    <a:gd name="connsiteY53" fmla="*/ 31813 h 89725"/>
                    <a:gd name="connsiteX54" fmla="*/ 27718 w 60769"/>
                    <a:gd name="connsiteY54" fmla="*/ 34290 h 89725"/>
                    <a:gd name="connsiteX55" fmla="*/ 36004 w 60769"/>
                    <a:gd name="connsiteY55" fmla="*/ 31813 h 89725"/>
                    <a:gd name="connsiteX56" fmla="*/ 38481 w 60769"/>
                    <a:gd name="connsiteY56" fmla="*/ 24860 h 89725"/>
                    <a:gd name="connsiteX57" fmla="*/ 35909 w 60769"/>
                    <a:gd name="connsiteY57" fmla="*/ 17717 h 89725"/>
                    <a:gd name="connsiteX58" fmla="*/ 28004 w 60769"/>
                    <a:gd name="connsiteY58" fmla="*/ 15145 h 89725"/>
                    <a:gd name="connsiteX59" fmla="*/ 20193 w 60769"/>
                    <a:gd name="connsiteY59" fmla="*/ 17717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9" h="89725">
                      <a:moveTo>
                        <a:pt x="48196" y="54293"/>
                      </a:moveTo>
                      <a:cubicBezTo>
                        <a:pt x="51816" y="55054"/>
                        <a:pt x="54864" y="56674"/>
                        <a:pt x="57245" y="59246"/>
                      </a:cubicBezTo>
                      <a:cubicBezTo>
                        <a:pt x="59627" y="61817"/>
                        <a:pt x="60770" y="65627"/>
                        <a:pt x="60770" y="70866"/>
                      </a:cubicBezTo>
                      <a:cubicBezTo>
                        <a:pt x="60770" y="77248"/>
                        <a:pt x="58198" y="82010"/>
                        <a:pt x="53150" y="85058"/>
                      </a:cubicBezTo>
                      <a:cubicBezTo>
                        <a:pt x="48101" y="88106"/>
                        <a:pt x="40005" y="89726"/>
                        <a:pt x="28956" y="89726"/>
                      </a:cubicBezTo>
                      <a:cubicBezTo>
                        <a:pt x="22003" y="89726"/>
                        <a:pt x="16383" y="89249"/>
                        <a:pt x="12192" y="88297"/>
                      </a:cubicBezTo>
                      <a:cubicBezTo>
                        <a:pt x="8001" y="87344"/>
                        <a:pt x="4953" y="85820"/>
                        <a:pt x="2953" y="83629"/>
                      </a:cubicBezTo>
                      <a:cubicBezTo>
                        <a:pt x="953" y="81439"/>
                        <a:pt x="0" y="78581"/>
                        <a:pt x="0" y="74867"/>
                      </a:cubicBezTo>
                      <a:cubicBezTo>
                        <a:pt x="0" y="72295"/>
                        <a:pt x="667" y="70009"/>
                        <a:pt x="2000" y="68009"/>
                      </a:cubicBezTo>
                      <a:cubicBezTo>
                        <a:pt x="3334" y="66008"/>
                        <a:pt x="5334" y="64008"/>
                        <a:pt x="8001" y="62198"/>
                      </a:cubicBezTo>
                      <a:cubicBezTo>
                        <a:pt x="5525" y="60198"/>
                        <a:pt x="4286" y="57341"/>
                        <a:pt x="4286" y="53626"/>
                      </a:cubicBezTo>
                      <a:cubicBezTo>
                        <a:pt x="4286" y="51054"/>
                        <a:pt x="4953" y="48863"/>
                        <a:pt x="6191" y="46768"/>
                      </a:cubicBezTo>
                      <a:cubicBezTo>
                        <a:pt x="7429" y="44672"/>
                        <a:pt x="9239" y="42767"/>
                        <a:pt x="11621" y="40958"/>
                      </a:cubicBezTo>
                      <a:cubicBezTo>
                        <a:pt x="8763" y="39243"/>
                        <a:pt x="6668" y="37052"/>
                        <a:pt x="5144" y="34290"/>
                      </a:cubicBezTo>
                      <a:cubicBezTo>
                        <a:pt x="3620" y="31528"/>
                        <a:pt x="2953" y="28385"/>
                        <a:pt x="2953" y="24860"/>
                      </a:cubicBezTo>
                      <a:cubicBezTo>
                        <a:pt x="2953" y="20955"/>
                        <a:pt x="3810" y="17526"/>
                        <a:pt x="5525" y="14478"/>
                      </a:cubicBezTo>
                      <a:cubicBezTo>
                        <a:pt x="7239" y="11430"/>
                        <a:pt x="10001" y="8954"/>
                        <a:pt x="13811" y="7239"/>
                      </a:cubicBezTo>
                      <a:cubicBezTo>
                        <a:pt x="17621" y="5525"/>
                        <a:pt x="22384" y="4572"/>
                        <a:pt x="28289" y="4572"/>
                      </a:cubicBezTo>
                      <a:cubicBezTo>
                        <a:pt x="34480" y="4572"/>
                        <a:pt x="39624" y="5715"/>
                        <a:pt x="43720" y="7906"/>
                      </a:cubicBezTo>
                      <a:cubicBezTo>
                        <a:pt x="45625" y="5334"/>
                        <a:pt x="47816" y="3334"/>
                        <a:pt x="50102" y="2000"/>
                      </a:cubicBezTo>
                      <a:cubicBezTo>
                        <a:pt x="52388" y="667"/>
                        <a:pt x="55150" y="0"/>
                        <a:pt x="58388" y="0"/>
                      </a:cubicBezTo>
                      <a:lnTo>
                        <a:pt x="58579" y="0"/>
                      </a:lnTo>
                      <a:lnTo>
                        <a:pt x="59150" y="12763"/>
                      </a:lnTo>
                      <a:lnTo>
                        <a:pt x="58960" y="12763"/>
                      </a:lnTo>
                      <a:cubicBezTo>
                        <a:pt x="55721" y="12763"/>
                        <a:pt x="52959" y="13145"/>
                        <a:pt x="50578" y="14002"/>
                      </a:cubicBezTo>
                      <a:cubicBezTo>
                        <a:pt x="52578" y="17145"/>
                        <a:pt x="53530" y="20764"/>
                        <a:pt x="53530" y="24860"/>
                      </a:cubicBezTo>
                      <a:cubicBezTo>
                        <a:pt x="53530" y="28575"/>
                        <a:pt x="52673" y="32004"/>
                        <a:pt x="50863" y="35052"/>
                      </a:cubicBezTo>
                      <a:cubicBezTo>
                        <a:pt x="49054" y="38100"/>
                        <a:pt x="46292" y="40481"/>
                        <a:pt x="42482" y="42196"/>
                      </a:cubicBezTo>
                      <a:cubicBezTo>
                        <a:pt x="38671" y="43910"/>
                        <a:pt x="33814" y="44863"/>
                        <a:pt x="28099" y="44863"/>
                      </a:cubicBezTo>
                      <a:cubicBezTo>
                        <a:pt x="25337" y="44863"/>
                        <a:pt x="22860" y="44672"/>
                        <a:pt x="20479" y="44196"/>
                      </a:cubicBezTo>
                      <a:cubicBezTo>
                        <a:pt x="19717" y="44958"/>
                        <a:pt x="19145" y="45720"/>
                        <a:pt x="18764" y="46292"/>
                      </a:cubicBezTo>
                      <a:cubicBezTo>
                        <a:pt x="18383" y="46863"/>
                        <a:pt x="18193" y="47625"/>
                        <a:pt x="18193" y="48387"/>
                      </a:cubicBezTo>
                      <a:cubicBezTo>
                        <a:pt x="18193" y="49435"/>
                        <a:pt x="18574" y="50197"/>
                        <a:pt x="19336" y="50673"/>
                      </a:cubicBezTo>
                      <a:cubicBezTo>
                        <a:pt x="20098" y="51149"/>
                        <a:pt x="21241" y="51530"/>
                        <a:pt x="22670" y="51721"/>
                      </a:cubicBezTo>
                      <a:cubicBezTo>
                        <a:pt x="24098" y="51911"/>
                        <a:pt x="26479" y="52102"/>
                        <a:pt x="29623" y="52292"/>
                      </a:cubicBezTo>
                      <a:lnTo>
                        <a:pt x="32385" y="52483"/>
                      </a:lnTo>
                      <a:cubicBezTo>
                        <a:pt x="39434" y="52959"/>
                        <a:pt x="44768" y="53530"/>
                        <a:pt x="48387" y="54293"/>
                      </a:cubicBezTo>
                      <a:close/>
                      <a:moveTo>
                        <a:pt x="41815" y="77248"/>
                      </a:moveTo>
                      <a:cubicBezTo>
                        <a:pt x="44482" y="76391"/>
                        <a:pt x="45815" y="74962"/>
                        <a:pt x="45815" y="72771"/>
                      </a:cubicBezTo>
                      <a:cubicBezTo>
                        <a:pt x="45815" y="71247"/>
                        <a:pt x="45244" y="70199"/>
                        <a:pt x="44196" y="69437"/>
                      </a:cubicBezTo>
                      <a:cubicBezTo>
                        <a:pt x="43148" y="68675"/>
                        <a:pt x="41529" y="68199"/>
                        <a:pt x="39434" y="67913"/>
                      </a:cubicBezTo>
                      <a:cubicBezTo>
                        <a:pt x="37338" y="67628"/>
                        <a:pt x="34004" y="67246"/>
                        <a:pt x="29432" y="66961"/>
                      </a:cubicBezTo>
                      <a:lnTo>
                        <a:pt x="27242" y="66770"/>
                      </a:lnTo>
                      <a:cubicBezTo>
                        <a:pt x="27242" y="66770"/>
                        <a:pt x="25527" y="66675"/>
                        <a:pt x="23146" y="66485"/>
                      </a:cubicBezTo>
                      <a:cubicBezTo>
                        <a:pt x="20764" y="66294"/>
                        <a:pt x="18669" y="66008"/>
                        <a:pt x="16764" y="65722"/>
                      </a:cubicBezTo>
                      <a:cubicBezTo>
                        <a:pt x="15907" y="66866"/>
                        <a:pt x="15240" y="67913"/>
                        <a:pt x="14764" y="69056"/>
                      </a:cubicBezTo>
                      <a:cubicBezTo>
                        <a:pt x="14288" y="70199"/>
                        <a:pt x="14097" y="71342"/>
                        <a:pt x="14097" y="72676"/>
                      </a:cubicBezTo>
                      <a:cubicBezTo>
                        <a:pt x="14097" y="74390"/>
                        <a:pt x="14669" y="75629"/>
                        <a:pt x="15716" y="76486"/>
                      </a:cubicBezTo>
                      <a:cubicBezTo>
                        <a:pt x="16764" y="77343"/>
                        <a:pt x="18383" y="77914"/>
                        <a:pt x="20479" y="78200"/>
                      </a:cubicBezTo>
                      <a:cubicBezTo>
                        <a:pt x="22574" y="78486"/>
                        <a:pt x="25622" y="78581"/>
                        <a:pt x="29432" y="78581"/>
                      </a:cubicBezTo>
                      <a:cubicBezTo>
                        <a:pt x="35052" y="78581"/>
                        <a:pt x="39148" y="78200"/>
                        <a:pt x="41815" y="77343"/>
                      </a:cubicBezTo>
                      <a:close/>
                      <a:moveTo>
                        <a:pt x="20288" y="17717"/>
                      </a:moveTo>
                      <a:cubicBezTo>
                        <a:pt x="18574" y="19431"/>
                        <a:pt x="17717" y="21812"/>
                        <a:pt x="17717" y="24860"/>
                      </a:cubicBezTo>
                      <a:cubicBezTo>
                        <a:pt x="17717" y="27908"/>
                        <a:pt x="18574" y="30099"/>
                        <a:pt x="20288" y="31813"/>
                      </a:cubicBezTo>
                      <a:cubicBezTo>
                        <a:pt x="22003" y="33528"/>
                        <a:pt x="24479" y="34290"/>
                        <a:pt x="27718" y="34290"/>
                      </a:cubicBezTo>
                      <a:cubicBezTo>
                        <a:pt x="31623" y="34290"/>
                        <a:pt x="34385" y="33433"/>
                        <a:pt x="36004" y="31813"/>
                      </a:cubicBezTo>
                      <a:cubicBezTo>
                        <a:pt x="37624" y="30194"/>
                        <a:pt x="38481" y="27908"/>
                        <a:pt x="38481" y="24860"/>
                      </a:cubicBezTo>
                      <a:cubicBezTo>
                        <a:pt x="38481" y="21812"/>
                        <a:pt x="37624" y="19431"/>
                        <a:pt x="35909" y="17717"/>
                      </a:cubicBezTo>
                      <a:cubicBezTo>
                        <a:pt x="34195" y="16002"/>
                        <a:pt x="31623" y="15145"/>
                        <a:pt x="28004" y="15145"/>
                      </a:cubicBezTo>
                      <a:cubicBezTo>
                        <a:pt x="24384" y="15145"/>
                        <a:pt x="21908" y="16002"/>
                        <a:pt x="20193" y="1771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6" name="Freeform: Shape 145">
                  <a:extLst>
                    <a:ext uri="{FF2B5EF4-FFF2-40B4-BE49-F238E27FC236}">
                      <a16:creationId xmlns:a16="http://schemas.microsoft.com/office/drawing/2014/main" id="{B12A237D-4AF6-DBA2-CCA2-3E42E2673410}"/>
                    </a:ext>
                  </a:extLst>
                </p:cNvPr>
                <p:cNvSpPr/>
                <p:nvPr/>
              </p:nvSpPr>
              <p:spPr>
                <a:xfrm>
                  <a:off x="4646580" y="4213574"/>
                  <a:ext cx="55245" cy="62769"/>
                </a:xfrm>
                <a:custGeom>
                  <a:avLst/>
                  <a:gdLst>
                    <a:gd name="connsiteX0" fmla="*/ 7716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1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3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6"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4"/>
                        <a:pt x="43720"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3" y="62770"/>
                      </a:cubicBezTo>
                      <a:cubicBezTo>
                        <a:pt x="20193" y="62770"/>
                        <a:pt x="12954" y="60103"/>
                        <a:pt x="7811" y="54864"/>
                      </a:cubicBezTo>
                      <a:close/>
                      <a:moveTo>
                        <a:pt x="40005" y="24765"/>
                      </a:moveTo>
                      <a:cubicBezTo>
                        <a:pt x="39815"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7" name="Freeform: Shape 146">
                  <a:extLst>
                    <a:ext uri="{FF2B5EF4-FFF2-40B4-BE49-F238E27FC236}">
                      <a16:creationId xmlns:a16="http://schemas.microsoft.com/office/drawing/2014/main" id="{A6D58885-2390-CE34-3E4A-3193E78EA81F}"/>
                    </a:ext>
                  </a:extLst>
                </p:cNvPr>
                <p:cNvSpPr/>
                <p:nvPr/>
              </p:nvSpPr>
              <p:spPr>
                <a:xfrm>
                  <a:off x="4713350" y="4213574"/>
                  <a:ext cx="87058" cy="61722"/>
                </a:xfrm>
                <a:custGeom>
                  <a:avLst/>
                  <a:gdLst>
                    <a:gd name="connsiteX0" fmla="*/ 381 w 87058"/>
                    <a:gd name="connsiteY0" fmla="*/ 14669 h 61722"/>
                    <a:gd name="connsiteX1" fmla="*/ 286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3 w 87058"/>
                    <a:gd name="connsiteY12" fmla="*/ 2858 h 61722"/>
                    <a:gd name="connsiteX13" fmla="*/ 68961 w 87058"/>
                    <a:gd name="connsiteY13" fmla="*/ 95 h 61722"/>
                    <a:gd name="connsiteX14" fmla="*/ 82677 w 87058"/>
                    <a:gd name="connsiteY14" fmla="*/ 6477 h 61722"/>
                    <a:gd name="connsiteX15" fmla="*/ 87059 w 87058"/>
                    <a:gd name="connsiteY15" fmla="*/ 23431 h 61722"/>
                    <a:gd name="connsiteX16" fmla="*/ 87059 w 87058"/>
                    <a:gd name="connsiteY16" fmla="*/ 61722 h 61722"/>
                    <a:gd name="connsiteX17" fmla="*/ 71533 w 87058"/>
                    <a:gd name="connsiteY17" fmla="*/ 61722 h 61722"/>
                    <a:gd name="connsiteX18" fmla="*/ 71533 w 87058"/>
                    <a:gd name="connsiteY18" fmla="*/ 27908 h 61722"/>
                    <a:gd name="connsiteX19" fmla="*/ 69533 w 87058"/>
                    <a:gd name="connsiteY19" fmla="*/ 17431 h 61722"/>
                    <a:gd name="connsiteX20" fmla="*/ 62865 w 87058"/>
                    <a:gd name="connsiteY20" fmla="*/ 13716 h 61722"/>
                    <a:gd name="connsiteX21" fmla="*/ 57245 w 87058"/>
                    <a:gd name="connsiteY21" fmla="*/ 15621 h 61722"/>
                    <a:gd name="connsiteX22" fmla="*/ 53245 w 87058"/>
                    <a:gd name="connsiteY22" fmla="*/ 20860 h 61722"/>
                    <a:gd name="connsiteX23" fmla="*/ 51626 w 87058"/>
                    <a:gd name="connsiteY23" fmla="*/ 28575 h 61722"/>
                    <a:gd name="connsiteX24" fmla="*/ 51626 w 87058"/>
                    <a:gd name="connsiteY24" fmla="*/ 61722 h 61722"/>
                    <a:gd name="connsiteX25" fmla="*/ 36100 w 87058"/>
                    <a:gd name="connsiteY25" fmla="*/ 61722 h 61722"/>
                    <a:gd name="connsiteX26" fmla="*/ 36100 w 87058"/>
                    <a:gd name="connsiteY26" fmla="*/ 27908 h 61722"/>
                    <a:gd name="connsiteX27" fmla="*/ 34100 w 87058"/>
                    <a:gd name="connsiteY27" fmla="*/ 17431 h 61722"/>
                    <a:gd name="connsiteX28" fmla="*/ 27432 w 87058"/>
                    <a:gd name="connsiteY28" fmla="*/ 13716 h 61722"/>
                    <a:gd name="connsiteX29" fmla="*/ 21717 w 87058"/>
                    <a:gd name="connsiteY29" fmla="*/ 15716 h 61722"/>
                    <a:gd name="connsiteX30" fmla="*/ 17717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8" y="0"/>
                        <a:pt x="33528" y="0"/>
                      </a:cubicBezTo>
                      <a:cubicBezTo>
                        <a:pt x="38100" y="0"/>
                        <a:pt x="41720" y="1048"/>
                        <a:pt x="44577" y="3143"/>
                      </a:cubicBezTo>
                      <a:cubicBezTo>
                        <a:pt x="47435" y="5239"/>
                        <a:pt x="49339" y="8192"/>
                        <a:pt x="50292" y="12192"/>
                      </a:cubicBezTo>
                      <a:lnTo>
                        <a:pt x="50673" y="12192"/>
                      </a:lnTo>
                      <a:cubicBezTo>
                        <a:pt x="52673" y="7811"/>
                        <a:pt x="55245" y="4667"/>
                        <a:pt x="58103" y="2858"/>
                      </a:cubicBezTo>
                      <a:cubicBezTo>
                        <a:pt x="60960" y="1048"/>
                        <a:pt x="64675" y="95"/>
                        <a:pt x="68961" y="95"/>
                      </a:cubicBezTo>
                      <a:cubicBezTo>
                        <a:pt x="75247" y="95"/>
                        <a:pt x="79820" y="2191"/>
                        <a:pt x="82677" y="6477"/>
                      </a:cubicBezTo>
                      <a:cubicBezTo>
                        <a:pt x="85535" y="10763"/>
                        <a:pt x="87059" y="16383"/>
                        <a:pt x="87059" y="23431"/>
                      </a:cubicBezTo>
                      <a:lnTo>
                        <a:pt x="87059" y="61722"/>
                      </a:lnTo>
                      <a:lnTo>
                        <a:pt x="71533" y="61722"/>
                      </a:lnTo>
                      <a:lnTo>
                        <a:pt x="71533" y="27908"/>
                      </a:lnTo>
                      <a:cubicBezTo>
                        <a:pt x="71533" y="23336"/>
                        <a:pt x="70866" y="19907"/>
                        <a:pt x="69533"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8"/>
                        <a:pt x="51626" y="28575"/>
                      </a:cubicBezTo>
                      <a:lnTo>
                        <a:pt x="51626" y="61722"/>
                      </a:lnTo>
                      <a:lnTo>
                        <a:pt x="36100" y="61722"/>
                      </a:lnTo>
                      <a:lnTo>
                        <a:pt x="36100" y="27908"/>
                      </a:lnTo>
                      <a:cubicBezTo>
                        <a:pt x="36100" y="23336"/>
                        <a:pt x="35433" y="19907"/>
                        <a:pt x="34100" y="17431"/>
                      </a:cubicBezTo>
                      <a:cubicBezTo>
                        <a:pt x="32766" y="14954"/>
                        <a:pt x="30575" y="13716"/>
                        <a:pt x="27432" y="13716"/>
                      </a:cubicBezTo>
                      <a:cubicBezTo>
                        <a:pt x="25337" y="13716"/>
                        <a:pt x="23431" y="14383"/>
                        <a:pt x="21717" y="15716"/>
                      </a:cubicBezTo>
                      <a:cubicBezTo>
                        <a:pt x="20003" y="17050"/>
                        <a:pt x="18669" y="18860"/>
                        <a:pt x="17717"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8" name="Freeform: Shape 147">
                  <a:extLst>
                    <a:ext uri="{FF2B5EF4-FFF2-40B4-BE49-F238E27FC236}">
                      <a16:creationId xmlns:a16="http://schemas.microsoft.com/office/drawing/2014/main" id="{49498EA6-16E7-DF20-89DC-2768CEA8B64E}"/>
                    </a:ext>
                  </a:extLst>
                </p:cNvPr>
                <p:cNvSpPr/>
                <p:nvPr/>
              </p:nvSpPr>
              <p:spPr>
                <a:xfrm>
                  <a:off x="4811839" y="4213574"/>
                  <a:ext cx="55245" cy="62769"/>
                </a:xfrm>
                <a:custGeom>
                  <a:avLst/>
                  <a:gdLst>
                    <a:gd name="connsiteX0" fmla="*/ 7715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1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2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4"/>
                        <a:pt x="43720"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9" name="Freeform: Shape 148">
                  <a:extLst>
                    <a:ext uri="{FF2B5EF4-FFF2-40B4-BE49-F238E27FC236}">
                      <a16:creationId xmlns:a16="http://schemas.microsoft.com/office/drawing/2014/main" id="{9A4209CB-2AAC-FA97-ECF7-A95427452051}"/>
                    </a:ext>
                  </a:extLst>
                </p:cNvPr>
                <p:cNvSpPr/>
                <p:nvPr/>
              </p:nvSpPr>
              <p:spPr>
                <a:xfrm>
                  <a:off x="4878514" y="4213574"/>
                  <a:ext cx="55149" cy="61722"/>
                </a:xfrm>
                <a:custGeom>
                  <a:avLst/>
                  <a:gdLst>
                    <a:gd name="connsiteX0" fmla="*/ 381 w 55149"/>
                    <a:gd name="connsiteY0" fmla="*/ 14669 h 61722"/>
                    <a:gd name="connsiteX1" fmla="*/ 286 w 55149"/>
                    <a:gd name="connsiteY1" fmla="*/ 6763 h 61722"/>
                    <a:gd name="connsiteX2" fmla="*/ 0 w 55149"/>
                    <a:gd name="connsiteY2" fmla="*/ 1238 h 61722"/>
                    <a:gd name="connsiteX3" fmla="*/ 14954 w 55149"/>
                    <a:gd name="connsiteY3" fmla="*/ 1238 h 61722"/>
                    <a:gd name="connsiteX4" fmla="*/ 15430 w 55149"/>
                    <a:gd name="connsiteY4" fmla="*/ 6191 h 61722"/>
                    <a:gd name="connsiteX5" fmla="*/ 15716 w 55149"/>
                    <a:gd name="connsiteY5" fmla="*/ 12097 h 61722"/>
                    <a:gd name="connsiteX6" fmla="*/ 15907 w 55149"/>
                    <a:gd name="connsiteY6" fmla="*/ 12097 h 61722"/>
                    <a:gd name="connsiteX7" fmla="*/ 23908 w 55149"/>
                    <a:gd name="connsiteY7" fmla="*/ 2953 h 61722"/>
                    <a:gd name="connsiteX8" fmla="*/ 35338 w 55149"/>
                    <a:gd name="connsiteY8" fmla="*/ 0 h 61722"/>
                    <a:gd name="connsiteX9" fmla="*/ 50387 w 55149"/>
                    <a:gd name="connsiteY9" fmla="*/ 6382 h 61722"/>
                    <a:gd name="connsiteX10" fmla="*/ 55150 w 55149"/>
                    <a:gd name="connsiteY10" fmla="*/ 23336 h 61722"/>
                    <a:gd name="connsiteX11" fmla="*/ 55150 w 55149"/>
                    <a:gd name="connsiteY11" fmla="*/ 61627 h 61722"/>
                    <a:gd name="connsiteX12" fmla="*/ 39529 w 55149"/>
                    <a:gd name="connsiteY12" fmla="*/ 61627 h 61722"/>
                    <a:gd name="connsiteX13" fmla="*/ 39529 w 55149"/>
                    <a:gd name="connsiteY13" fmla="*/ 27813 h 61722"/>
                    <a:gd name="connsiteX14" fmla="*/ 37243 w 55149"/>
                    <a:gd name="connsiteY14" fmla="*/ 17240 h 61722"/>
                    <a:gd name="connsiteX15" fmla="*/ 29337 w 55149"/>
                    <a:gd name="connsiteY15" fmla="*/ 13526 h 61722"/>
                    <a:gd name="connsiteX16" fmla="*/ 22574 w 55149"/>
                    <a:gd name="connsiteY16" fmla="*/ 15526 h 61722"/>
                    <a:gd name="connsiteX17" fmla="*/ 17812 w 55149"/>
                    <a:gd name="connsiteY17" fmla="*/ 21146 h 61722"/>
                    <a:gd name="connsiteX18" fmla="*/ 16097 w 55149"/>
                    <a:gd name="connsiteY18" fmla="*/ 29337 h 61722"/>
                    <a:gd name="connsiteX19" fmla="*/ 16097 w 55149"/>
                    <a:gd name="connsiteY19" fmla="*/ 61722 h 61722"/>
                    <a:gd name="connsiteX20" fmla="*/ 381 w 55149"/>
                    <a:gd name="connsiteY20" fmla="*/ 61722 h 61722"/>
                    <a:gd name="connsiteX21" fmla="*/ 381 w 55149"/>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3"/>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0" name="Freeform: Shape 149">
                  <a:extLst>
                    <a:ext uri="{FF2B5EF4-FFF2-40B4-BE49-F238E27FC236}">
                      <a16:creationId xmlns:a16="http://schemas.microsoft.com/office/drawing/2014/main" id="{F82DB72B-21A1-70EB-CF6D-DC403B8DAAD8}"/>
                    </a:ext>
                  </a:extLst>
                </p:cNvPr>
                <p:cNvSpPr/>
                <p:nvPr/>
              </p:nvSpPr>
              <p:spPr>
                <a:xfrm>
                  <a:off x="4942141" y="420004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2 w 35814"/>
                    <a:gd name="connsiteY9" fmla="*/ 14764 h 76104"/>
                    <a:gd name="connsiteX10" fmla="*/ 35052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1"/>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2"/>
                        <a:pt x="23527" y="60007"/>
                        <a:pt x="24479" y="61246"/>
                      </a:cubicBezTo>
                      <a:cubicBezTo>
                        <a:pt x="25432" y="62484"/>
                        <a:pt x="26861" y="63055"/>
                        <a:pt x="28956" y="63055"/>
                      </a:cubicBezTo>
                      <a:cubicBezTo>
                        <a:pt x="30575" y="63055"/>
                        <a:pt x="32480" y="62865"/>
                        <a:pt x="34671" y="62389"/>
                      </a:cubicBezTo>
                      <a:lnTo>
                        <a:pt x="35814" y="74295"/>
                      </a:lnTo>
                      <a:cubicBezTo>
                        <a:pt x="31528" y="75438"/>
                        <a:pt x="27337"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8" name="Graphic 2">
                <a:extLst>
                  <a:ext uri="{FF2B5EF4-FFF2-40B4-BE49-F238E27FC236}">
                    <a16:creationId xmlns:a16="http://schemas.microsoft.com/office/drawing/2014/main" id="{C5C96DB4-975B-C2A2-A895-025F52180E17}"/>
                  </a:ext>
                </a:extLst>
              </p:cNvPr>
              <p:cNvGrpSpPr/>
              <p:nvPr/>
            </p:nvGrpSpPr>
            <p:grpSpPr>
              <a:xfrm>
                <a:off x="7770676" y="3701762"/>
                <a:ext cx="1021770" cy="558237"/>
                <a:chOff x="7230046" y="3920966"/>
                <a:chExt cx="691610" cy="377856"/>
              </a:xfrm>
              <a:solidFill>
                <a:srgbClr val="231F20"/>
              </a:solidFill>
            </p:grpSpPr>
            <p:sp>
              <p:nvSpPr>
                <p:cNvPr id="49" name="Freeform: Shape 98">
                  <a:extLst>
                    <a:ext uri="{FF2B5EF4-FFF2-40B4-BE49-F238E27FC236}">
                      <a16:creationId xmlns:a16="http://schemas.microsoft.com/office/drawing/2014/main" id="{4224AF25-E5FB-A4AA-5263-E93346023253}"/>
                    </a:ext>
                  </a:extLst>
                </p:cNvPr>
                <p:cNvSpPr/>
                <p:nvPr/>
              </p:nvSpPr>
              <p:spPr>
                <a:xfrm>
                  <a:off x="7314342" y="3920966"/>
                  <a:ext cx="74009" cy="80772"/>
                </a:xfrm>
                <a:custGeom>
                  <a:avLst/>
                  <a:gdLst>
                    <a:gd name="connsiteX0" fmla="*/ 18098 w 74009"/>
                    <a:gd name="connsiteY0" fmla="*/ 75724 h 80772"/>
                    <a:gd name="connsiteX1" fmla="*/ 4572 w 74009"/>
                    <a:gd name="connsiteY1" fmla="*/ 61341 h 80772"/>
                    <a:gd name="connsiteX2" fmla="*/ 0 w 74009"/>
                    <a:gd name="connsiteY2" fmla="*/ 40100 h 80772"/>
                    <a:gd name="connsiteX3" fmla="*/ 4668 w 74009"/>
                    <a:gd name="connsiteY3" fmla="*/ 18860 h 80772"/>
                    <a:gd name="connsiteX4" fmla="*/ 18193 w 74009"/>
                    <a:gd name="connsiteY4" fmla="*/ 4953 h 80772"/>
                    <a:gd name="connsiteX5" fmla="*/ 38958 w 74009"/>
                    <a:gd name="connsiteY5" fmla="*/ 0 h 80772"/>
                    <a:gd name="connsiteX6" fmla="*/ 59817 w 74009"/>
                    <a:gd name="connsiteY6" fmla="*/ 5048 h 80772"/>
                    <a:gd name="connsiteX7" fmla="*/ 72676 w 74009"/>
                    <a:gd name="connsiteY7" fmla="*/ 18860 h 80772"/>
                    <a:gd name="connsiteX8" fmla="*/ 58960 w 74009"/>
                    <a:gd name="connsiteY8" fmla="*/ 25527 h 80772"/>
                    <a:gd name="connsiteX9" fmla="*/ 51340 w 74009"/>
                    <a:gd name="connsiteY9" fmla="*/ 17336 h 80772"/>
                    <a:gd name="connsiteX10" fmla="*/ 39244 w 74009"/>
                    <a:gd name="connsiteY10" fmla="*/ 14097 h 80772"/>
                    <a:gd name="connsiteX11" fmla="*/ 27337 w 74009"/>
                    <a:gd name="connsiteY11" fmla="*/ 17336 h 80772"/>
                    <a:gd name="connsiteX12" fmla="*/ 19336 w 74009"/>
                    <a:gd name="connsiteY12" fmla="*/ 26479 h 80772"/>
                    <a:gd name="connsiteX13" fmla="*/ 16479 w 74009"/>
                    <a:gd name="connsiteY13" fmla="*/ 40196 h 80772"/>
                    <a:gd name="connsiteX14" fmla="*/ 19145 w 74009"/>
                    <a:gd name="connsiteY14" fmla="*/ 54102 h 80772"/>
                    <a:gd name="connsiteX15" fmla="*/ 26956 w 74009"/>
                    <a:gd name="connsiteY15" fmla="*/ 63437 h 80772"/>
                    <a:gd name="connsiteX16" fmla="*/ 39624 w 74009"/>
                    <a:gd name="connsiteY16" fmla="*/ 66770 h 80772"/>
                    <a:gd name="connsiteX17" fmla="*/ 60484 w 74009"/>
                    <a:gd name="connsiteY17" fmla="*/ 53340 h 80772"/>
                    <a:gd name="connsiteX18" fmla="*/ 74009 w 74009"/>
                    <a:gd name="connsiteY18" fmla="*/ 60293 h 80772"/>
                    <a:gd name="connsiteX19" fmla="*/ 61436 w 74009"/>
                    <a:gd name="connsiteY19" fmla="*/ 75057 h 80772"/>
                    <a:gd name="connsiteX20" fmla="*/ 39624 w 74009"/>
                    <a:gd name="connsiteY20" fmla="*/ 80772 h 80772"/>
                    <a:gd name="connsiteX21" fmla="*/ 18002 w 74009"/>
                    <a:gd name="connsiteY21" fmla="*/ 75629 h 8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09" h="80772">
                      <a:moveTo>
                        <a:pt x="18098" y="75724"/>
                      </a:moveTo>
                      <a:cubicBezTo>
                        <a:pt x="12192" y="72295"/>
                        <a:pt x="7620" y="67437"/>
                        <a:pt x="4572" y="61341"/>
                      </a:cubicBezTo>
                      <a:cubicBezTo>
                        <a:pt x="1524" y="55245"/>
                        <a:pt x="0" y="48101"/>
                        <a:pt x="0" y="40100"/>
                      </a:cubicBezTo>
                      <a:cubicBezTo>
                        <a:pt x="0" y="32099"/>
                        <a:pt x="1524" y="24860"/>
                        <a:pt x="4668" y="18860"/>
                      </a:cubicBezTo>
                      <a:cubicBezTo>
                        <a:pt x="7811" y="12859"/>
                        <a:pt x="12288" y="8192"/>
                        <a:pt x="18193" y="4953"/>
                      </a:cubicBezTo>
                      <a:cubicBezTo>
                        <a:pt x="24099" y="1714"/>
                        <a:pt x="30956" y="0"/>
                        <a:pt x="38958" y="0"/>
                      </a:cubicBezTo>
                      <a:cubicBezTo>
                        <a:pt x="46959" y="0"/>
                        <a:pt x="54197" y="1714"/>
                        <a:pt x="59817" y="5048"/>
                      </a:cubicBezTo>
                      <a:cubicBezTo>
                        <a:pt x="65437" y="8382"/>
                        <a:pt x="69723" y="13049"/>
                        <a:pt x="72676" y="18860"/>
                      </a:cubicBezTo>
                      <a:lnTo>
                        <a:pt x="58960" y="25527"/>
                      </a:lnTo>
                      <a:cubicBezTo>
                        <a:pt x="57245" y="22193"/>
                        <a:pt x="54674" y="19526"/>
                        <a:pt x="51340" y="17336"/>
                      </a:cubicBezTo>
                      <a:cubicBezTo>
                        <a:pt x="48006" y="15145"/>
                        <a:pt x="44006" y="14097"/>
                        <a:pt x="39244" y="14097"/>
                      </a:cubicBezTo>
                      <a:cubicBezTo>
                        <a:pt x="34481" y="14097"/>
                        <a:pt x="30766" y="15145"/>
                        <a:pt x="27337" y="17336"/>
                      </a:cubicBezTo>
                      <a:cubicBezTo>
                        <a:pt x="23908" y="19526"/>
                        <a:pt x="21241" y="22574"/>
                        <a:pt x="19336" y="26479"/>
                      </a:cubicBezTo>
                      <a:cubicBezTo>
                        <a:pt x="17431" y="30385"/>
                        <a:pt x="16479" y="34957"/>
                        <a:pt x="16479" y="40196"/>
                      </a:cubicBezTo>
                      <a:cubicBezTo>
                        <a:pt x="16479" y="45434"/>
                        <a:pt x="17336" y="50102"/>
                        <a:pt x="19145" y="54102"/>
                      </a:cubicBezTo>
                      <a:cubicBezTo>
                        <a:pt x="20955" y="58103"/>
                        <a:pt x="23527" y="61246"/>
                        <a:pt x="26956" y="63437"/>
                      </a:cubicBezTo>
                      <a:cubicBezTo>
                        <a:pt x="30385" y="65627"/>
                        <a:pt x="34671" y="66770"/>
                        <a:pt x="39624" y="66770"/>
                      </a:cubicBezTo>
                      <a:cubicBezTo>
                        <a:pt x="48959" y="66770"/>
                        <a:pt x="55912" y="62294"/>
                        <a:pt x="60484" y="53340"/>
                      </a:cubicBezTo>
                      <a:lnTo>
                        <a:pt x="74009" y="60293"/>
                      </a:lnTo>
                      <a:cubicBezTo>
                        <a:pt x="71247" y="66294"/>
                        <a:pt x="67056" y="71247"/>
                        <a:pt x="61436" y="75057"/>
                      </a:cubicBezTo>
                      <a:cubicBezTo>
                        <a:pt x="55817" y="78867"/>
                        <a:pt x="48578" y="80772"/>
                        <a:pt x="39624" y="80772"/>
                      </a:cubicBezTo>
                      <a:cubicBezTo>
                        <a:pt x="30671" y="80772"/>
                        <a:pt x="23908" y="79058"/>
                        <a:pt x="18002" y="7562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0" name="Freeform: Shape 99">
                  <a:extLst>
                    <a:ext uri="{FF2B5EF4-FFF2-40B4-BE49-F238E27FC236}">
                      <a16:creationId xmlns:a16="http://schemas.microsoft.com/office/drawing/2014/main" id="{BBE3D96B-5556-6438-D6CB-F9148FF2F18B}"/>
                    </a:ext>
                  </a:extLst>
                </p:cNvPr>
                <p:cNvSpPr/>
                <p:nvPr/>
              </p:nvSpPr>
              <p:spPr>
                <a:xfrm>
                  <a:off x="7397972" y="3940492"/>
                  <a:ext cx="55244" cy="61531"/>
                </a:xfrm>
                <a:custGeom>
                  <a:avLst/>
                  <a:gdLst>
                    <a:gd name="connsiteX0" fmla="*/ 4763 w 55244"/>
                    <a:gd name="connsiteY0" fmla="*/ 55150 h 61531"/>
                    <a:gd name="connsiteX1" fmla="*/ 0 w 55244"/>
                    <a:gd name="connsiteY1" fmla="*/ 38290 h 61531"/>
                    <a:gd name="connsiteX2" fmla="*/ 0 w 55244"/>
                    <a:gd name="connsiteY2" fmla="*/ 0 h 61531"/>
                    <a:gd name="connsiteX3" fmla="*/ 15716 w 55244"/>
                    <a:gd name="connsiteY3" fmla="*/ 0 h 61531"/>
                    <a:gd name="connsiteX4" fmla="*/ 15716 w 55244"/>
                    <a:gd name="connsiteY4" fmla="*/ 33814 h 61531"/>
                    <a:gd name="connsiteX5" fmla="*/ 18002 w 55244"/>
                    <a:gd name="connsiteY5" fmla="*/ 44291 h 61531"/>
                    <a:gd name="connsiteX6" fmla="*/ 25908 w 55244"/>
                    <a:gd name="connsiteY6" fmla="*/ 48006 h 61531"/>
                    <a:gd name="connsiteX7" fmla="*/ 32671 w 55244"/>
                    <a:gd name="connsiteY7" fmla="*/ 46006 h 61531"/>
                    <a:gd name="connsiteX8" fmla="*/ 37433 w 55244"/>
                    <a:gd name="connsiteY8" fmla="*/ 40481 h 61531"/>
                    <a:gd name="connsiteX9" fmla="*/ 39148 w 55244"/>
                    <a:gd name="connsiteY9" fmla="*/ 32290 h 61531"/>
                    <a:gd name="connsiteX10" fmla="*/ 39148 w 55244"/>
                    <a:gd name="connsiteY10" fmla="*/ 0 h 61531"/>
                    <a:gd name="connsiteX11" fmla="*/ 54864 w 55244"/>
                    <a:gd name="connsiteY11" fmla="*/ 0 h 61531"/>
                    <a:gd name="connsiteX12" fmla="*/ 54864 w 55244"/>
                    <a:gd name="connsiteY12" fmla="*/ 46863 h 61531"/>
                    <a:gd name="connsiteX13" fmla="*/ 54959 w 55244"/>
                    <a:gd name="connsiteY13" fmla="*/ 54769 h 61531"/>
                    <a:gd name="connsiteX14" fmla="*/ 55245 w 55244"/>
                    <a:gd name="connsiteY14" fmla="*/ 60388 h 61531"/>
                    <a:gd name="connsiteX15" fmla="*/ 40291 w 55244"/>
                    <a:gd name="connsiteY15" fmla="*/ 60388 h 61531"/>
                    <a:gd name="connsiteX16" fmla="*/ 39910 w 55244"/>
                    <a:gd name="connsiteY16" fmla="*/ 55340 h 61531"/>
                    <a:gd name="connsiteX17" fmla="*/ 39624 w 55244"/>
                    <a:gd name="connsiteY17" fmla="*/ 49530 h 61531"/>
                    <a:gd name="connsiteX18" fmla="*/ 39338 w 55244"/>
                    <a:gd name="connsiteY18" fmla="*/ 49530 h 61531"/>
                    <a:gd name="connsiteX19" fmla="*/ 31432 w 55244"/>
                    <a:gd name="connsiteY19" fmla="*/ 58674 h 61531"/>
                    <a:gd name="connsiteX20" fmla="*/ 19908 w 55244"/>
                    <a:gd name="connsiteY20" fmla="*/ 61531 h 61531"/>
                    <a:gd name="connsiteX21" fmla="*/ 4858 w 55244"/>
                    <a:gd name="connsiteY21" fmla="*/ 55245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44" h="61531">
                      <a:moveTo>
                        <a:pt x="4763" y="55150"/>
                      </a:moveTo>
                      <a:cubicBezTo>
                        <a:pt x="1619" y="50959"/>
                        <a:pt x="0" y="45339"/>
                        <a:pt x="0" y="38290"/>
                      </a:cubicBezTo>
                      <a:lnTo>
                        <a:pt x="0" y="0"/>
                      </a:lnTo>
                      <a:lnTo>
                        <a:pt x="15716" y="0"/>
                      </a:lnTo>
                      <a:lnTo>
                        <a:pt x="15716" y="33814"/>
                      </a:lnTo>
                      <a:cubicBezTo>
                        <a:pt x="15716" y="38290"/>
                        <a:pt x="16478" y="41815"/>
                        <a:pt x="18002" y="44291"/>
                      </a:cubicBezTo>
                      <a:cubicBezTo>
                        <a:pt x="19526" y="46767"/>
                        <a:pt x="22193" y="48006"/>
                        <a:pt x="25908" y="48006"/>
                      </a:cubicBezTo>
                      <a:cubicBezTo>
                        <a:pt x="28384" y="48006"/>
                        <a:pt x="30670" y="47339"/>
                        <a:pt x="32671" y="46006"/>
                      </a:cubicBezTo>
                      <a:cubicBezTo>
                        <a:pt x="34671" y="44672"/>
                        <a:pt x="36290" y="42863"/>
                        <a:pt x="37433" y="40481"/>
                      </a:cubicBezTo>
                      <a:cubicBezTo>
                        <a:pt x="38576" y="38100"/>
                        <a:pt x="39148" y="35338"/>
                        <a:pt x="39148" y="32290"/>
                      </a:cubicBezTo>
                      <a:lnTo>
                        <a:pt x="39148" y="0"/>
                      </a:lnTo>
                      <a:lnTo>
                        <a:pt x="54864" y="0"/>
                      </a:lnTo>
                      <a:lnTo>
                        <a:pt x="54864" y="46863"/>
                      </a:lnTo>
                      <a:cubicBezTo>
                        <a:pt x="54864" y="49435"/>
                        <a:pt x="54864" y="52006"/>
                        <a:pt x="54959" y="54769"/>
                      </a:cubicBezTo>
                      <a:cubicBezTo>
                        <a:pt x="55054" y="57531"/>
                        <a:pt x="55150" y="59341"/>
                        <a:pt x="55245" y="60388"/>
                      </a:cubicBezTo>
                      <a:lnTo>
                        <a:pt x="40291" y="60388"/>
                      </a:lnTo>
                      <a:cubicBezTo>
                        <a:pt x="40195" y="59531"/>
                        <a:pt x="40005" y="57817"/>
                        <a:pt x="39910" y="55340"/>
                      </a:cubicBezTo>
                      <a:cubicBezTo>
                        <a:pt x="39814" y="52864"/>
                        <a:pt x="39624" y="50959"/>
                        <a:pt x="39624" y="49530"/>
                      </a:cubicBezTo>
                      <a:lnTo>
                        <a:pt x="39338" y="49530"/>
                      </a:lnTo>
                      <a:cubicBezTo>
                        <a:pt x="37338" y="53626"/>
                        <a:pt x="34671" y="56674"/>
                        <a:pt x="31432" y="58674"/>
                      </a:cubicBezTo>
                      <a:cubicBezTo>
                        <a:pt x="28194" y="60674"/>
                        <a:pt x="24384" y="61531"/>
                        <a:pt x="19908" y="61531"/>
                      </a:cubicBezTo>
                      <a:cubicBezTo>
                        <a:pt x="13049" y="61531"/>
                        <a:pt x="8001" y="59436"/>
                        <a:pt x="4858" y="5524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1" name="Freeform: Shape 100">
                  <a:extLst>
                    <a:ext uri="{FF2B5EF4-FFF2-40B4-BE49-F238E27FC236}">
                      <a16:creationId xmlns:a16="http://schemas.microsoft.com/office/drawing/2014/main" id="{F33448A5-EA59-752B-4F2A-FD91F19B0E3E}"/>
                    </a:ext>
                  </a:extLst>
                </p:cNvPr>
                <p:cNvSpPr/>
                <p:nvPr/>
              </p:nvSpPr>
              <p:spPr>
                <a:xfrm>
                  <a:off x="7463408" y="393925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5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3 w 50768"/>
                    <a:gd name="connsiteY14" fmla="*/ 8477 h 62769"/>
                    <a:gd name="connsiteX15" fmla="*/ 13145 w 50768"/>
                    <a:gd name="connsiteY15" fmla="*/ 2191 h 62769"/>
                    <a:gd name="connsiteX16" fmla="*/ 25908 w 50768"/>
                    <a:gd name="connsiteY16" fmla="*/ 0 h 62769"/>
                    <a:gd name="connsiteX17" fmla="*/ 38958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8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6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3" y="45815"/>
                        <a:pt x="13525" y="47720"/>
                        <a:pt x="16383" y="49054"/>
                      </a:cubicBezTo>
                      <a:cubicBezTo>
                        <a:pt x="19241" y="50387"/>
                        <a:pt x="22289"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8" y="40576"/>
                        <a:pt x="32480" y="39910"/>
                        <a:pt x="30956" y="39338"/>
                      </a:cubicBezTo>
                      <a:cubicBezTo>
                        <a:pt x="29433" y="38767"/>
                        <a:pt x="27337" y="38290"/>
                        <a:pt x="24575" y="37624"/>
                      </a:cubicBezTo>
                      <a:lnTo>
                        <a:pt x="21622" y="36862"/>
                      </a:lnTo>
                      <a:cubicBezTo>
                        <a:pt x="17526" y="35814"/>
                        <a:pt x="14192" y="34671"/>
                        <a:pt x="11525" y="33338"/>
                      </a:cubicBezTo>
                      <a:cubicBezTo>
                        <a:pt x="8858" y="32004"/>
                        <a:pt x="6668" y="30194"/>
                        <a:pt x="4953" y="27813"/>
                      </a:cubicBezTo>
                      <a:cubicBezTo>
                        <a:pt x="3239" y="25432"/>
                        <a:pt x="2381" y="22193"/>
                        <a:pt x="2381" y="18288"/>
                      </a:cubicBezTo>
                      <a:cubicBezTo>
                        <a:pt x="2381" y="14383"/>
                        <a:pt x="3334" y="11239"/>
                        <a:pt x="5143" y="8477"/>
                      </a:cubicBezTo>
                      <a:cubicBezTo>
                        <a:pt x="6953" y="5715"/>
                        <a:pt x="9620" y="3620"/>
                        <a:pt x="13145" y="2191"/>
                      </a:cubicBezTo>
                      <a:cubicBezTo>
                        <a:pt x="16669" y="762"/>
                        <a:pt x="20955" y="0"/>
                        <a:pt x="25908" y="0"/>
                      </a:cubicBezTo>
                      <a:cubicBezTo>
                        <a:pt x="30861" y="0"/>
                        <a:pt x="35052" y="762"/>
                        <a:pt x="38958" y="2191"/>
                      </a:cubicBezTo>
                      <a:cubicBezTo>
                        <a:pt x="42863" y="3620"/>
                        <a:pt x="46196" y="5810"/>
                        <a:pt x="49054" y="8763"/>
                      </a:cubicBezTo>
                      <a:lnTo>
                        <a:pt x="41053" y="18002"/>
                      </a:lnTo>
                      <a:cubicBezTo>
                        <a:pt x="36766" y="13811"/>
                        <a:pt x="31814" y="11716"/>
                        <a:pt x="26098" y="11716"/>
                      </a:cubicBezTo>
                      <a:cubicBezTo>
                        <a:pt x="19908" y="11716"/>
                        <a:pt x="16859" y="13525"/>
                        <a:pt x="16859" y="17050"/>
                      </a:cubicBezTo>
                      <a:cubicBezTo>
                        <a:pt x="16859" y="18383"/>
                        <a:pt x="17240" y="19526"/>
                        <a:pt x="18098" y="20288"/>
                      </a:cubicBezTo>
                      <a:cubicBezTo>
                        <a:pt x="18955" y="21050"/>
                        <a:pt x="19908" y="21717"/>
                        <a:pt x="21241" y="22193"/>
                      </a:cubicBezTo>
                      <a:cubicBezTo>
                        <a:pt x="22574" y="22670"/>
                        <a:pt x="24384" y="23146"/>
                        <a:pt x="26861" y="23717"/>
                      </a:cubicBezTo>
                      <a:lnTo>
                        <a:pt x="29718" y="24384"/>
                      </a:lnTo>
                      <a:cubicBezTo>
                        <a:pt x="34195" y="25527"/>
                        <a:pt x="37815" y="26670"/>
                        <a:pt x="40767" y="28004"/>
                      </a:cubicBezTo>
                      <a:cubicBezTo>
                        <a:pt x="43720" y="29337"/>
                        <a:pt x="46006" y="31242"/>
                        <a:pt x="47911" y="33814"/>
                      </a:cubicBezTo>
                      <a:cubicBezTo>
                        <a:pt x="49816" y="36386"/>
                        <a:pt x="50768" y="39814"/>
                        <a:pt x="50768" y="44005"/>
                      </a:cubicBezTo>
                      <a:cubicBezTo>
                        <a:pt x="50768" y="47815"/>
                        <a:pt x="49816" y="51149"/>
                        <a:pt x="47816"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2" name="Freeform: Shape 101">
                  <a:extLst>
                    <a:ext uri="{FF2B5EF4-FFF2-40B4-BE49-F238E27FC236}">
                      <a16:creationId xmlns:a16="http://schemas.microsoft.com/office/drawing/2014/main" id="{D5F57DE0-9CE0-ECCC-7822-F09C743B4482}"/>
                    </a:ext>
                  </a:extLst>
                </p:cNvPr>
                <p:cNvSpPr/>
                <p:nvPr/>
              </p:nvSpPr>
              <p:spPr>
                <a:xfrm>
                  <a:off x="7518939" y="3925728"/>
                  <a:ext cx="35814" cy="76104"/>
                </a:xfrm>
                <a:custGeom>
                  <a:avLst/>
                  <a:gdLst>
                    <a:gd name="connsiteX0" fmla="*/ 11620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0 w 35814"/>
                    <a:gd name="connsiteY7" fmla="*/ 0 h 76104"/>
                    <a:gd name="connsiteX8" fmla="*/ 23050 w 35814"/>
                    <a:gd name="connsiteY8" fmla="*/ 14764 h 76104"/>
                    <a:gd name="connsiteX9" fmla="*/ 35052 w 35814"/>
                    <a:gd name="connsiteY9" fmla="*/ 14764 h 76104"/>
                    <a:gd name="connsiteX10" fmla="*/ 35052 w 35814"/>
                    <a:gd name="connsiteY10" fmla="*/ 26384 h 76104"/>
                    <a:gd name="connsiteX11" fmla="*/ 23050 w 35814"/>
                    <a:gd name="connsiteY11" fmla="*/ 26384 h 76104"/>
                    <a:gd name="connsiteX12" fmla="*/ 23050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0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0" y="71914"/>
                      </a:moveTo>
                      <a:cubicBezTo>
                        <a:pt x="8954" y="69152"/>
                        <a:pt x="7620" y="65151"/>
                        <a:pt x="7620" y="59722"/>
                      </a:cubicBezTo>
                      <a:lnTo>
                        <a:pt x="7620" y="26384"/>
                      </a:lnTo>
                      <a:lnTo>
                        <a:pt x="0" y="26384"/>
                      </a:lnTo>
                      <a:lnTo>
                        <a:pt x="0" y="14764"/>
                      </a:lnTo>
                      <a:lnTo>
                        <a:pt x="8382" y="14764"/>
                      </a:lnTo>
                      <a:lnTo>
                        <a:pt x="9144" y="1143"/>
                      </a:lnTo>
                      <a:lnTo>
                        <a:pt x="23050" y="0"/>
                      </a:lnTo>
                      <a:lnTo>
                        <a:pt x="23050" y="14764"/>
                      </a:lnTo>
                      <a:lnTo>
                        <a:pt x="35052" y="14764"/>
                      </a:lnTo>
                      <a:lnTo>
                        <a:pt x="35052" y="26384"/>
                      </a:lnTo>
                      <a:lnTo>
                        <a:pt x="23050" y="26384"/>
                      </a:lnTo>
                      <a:lnTo>
                        <a:pt x="23050" y="55531"/>
                      </a:lnTo>
                      <a:cubicBezTo>
                        <a:pt x="23050" y="58103"/>
                        <a:pt x="23526" y="60008"/>
                        <a:pt x="24479" y="61246"/>
                      </a:cubicBezTo>
                      <a:cubicBezTo>
                        <a:pt x="25432" y="62484"/>
                        <a:pt x="26861" y="63055"/>
                        <a:pt x="28956" y="63055"/>
                      </a:cubicBezTo>
                      <a:cubicBezTo>
                        <a:pt x="30575" y="63055"/>
                        <a:pt x="32480" y="62865"/>
                        <a:pt x="34671" y="62389"/>
                      </a:cubicBezTo>
                      <a:lnTo>
                        <a:pt x="35814" y="74295"/>
                      </a:lnTo>
                      <a:cubicBezTo>
                        <a:pt x="31528" y="75438"/>
                        <a:pt x="27337" y="76105"/>
                        <a:pt x="23050"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3" name="Freeform: Shape 102">
                  <a:extLst>
                    <a:ext uri="{FF2B5EF4-FFF2-40B4-BE49-F238E27FC236}">
                      <a16:creationId xmlns:a16="http://schemas.microsoft.com/office/drawing/2014/main" id="{7117784B-9EA9-A0F1-40F0-1EFD3F5CC120}"/>
                    </a:ext>
                  </a:extLst>
                </p:cNvPr>
                <p:cNvSpPr/>
                <p:nvPr/>
              </p:nvSpPr>
              <p:spPr>
                <a:xfrm>
                  <a:off x="7560564" y="3939349"/>
                  <a:ext cx="60864" cy="62674"/>
                </a:xfrm>
                <a:custGeom>
                  <a:avLst/>
                  <a:gdLst>
                    <a:gd name="connsiteX0" fmla="*/ 13906 w 60864"/>
                    <a:gd name="connsiteY0" fmla="*/ 58388 h 62674"/>
                    <a:gd name="connsiteX1" fmla="*/ 3524 w 60864"/>
                    <a:gd name="connsiteY1" fmla="*/ 47149 h 62674"/>
                    <a:gd name="connsiteX2" fmla="*/ 0 w 60864"/>
                    <a:gd name="connsiteY2" fmla="*/ 31147 h 62674"/>
                    <a:gd name="connsiteX3" fmla="*/ 3429 w 60864"/>
                    <a:gd name="connsiteY3" fmla="*/ 15431 h 62674"/>
                    <a:gd name="connsiteX4" fmla="*/ 13716 w 60864"/>
                    <a:gd name="connsiteY4" fmla="*/ 4191 h 62674"/>
                    <a:gd name="connsiteX5" fmla="*/ 30480 w 60864"/>
                    <a:gd name="connsiteY5" fmla="*/ 0 h 62674"/>
                    <a:gd name="connsiteX6" fmla="*/ 47720 w 60864"/>
                    <a:gd name="connsiteY6" fmla="*/ 4191 h 62674"/>
                    <a:gd name="connsiteX7" fmla="*/ 57721 w 60864"/>
                    <a:gd name="connsiteY7" fmla="*/ 15335 h 62674"/>
                    <a:gd name="connsiteX8" fmla="*/ 60865 w 60864"/>
                    <a:gd name="connsiteY8" fmla="*/ 31242 h 62674"/>
                    <a:gd name="connsiteX9" fmla="*/ 57341 w 60864"/>
                    <a:gd name="connsiteY9" fmla="*/ 47244 h 62674"/>
                    <a:gd name="connsiteX10" fmla="*/ 46958 w 60864"/>
                    <a:gd name="connsiteY10" fmla="*/ 58484 h 62674"/>
                    <a:gd name="connsiteX11" fmla="*/ 30194 w 60864"/>
                    <a:gd name="connsiteY11" fmla="*/ 62675 h 62674"/>
                    <a:gd name="connsiteX12" fmla="*/ 13906 w 60864"/>
                    <a:gd name="connsiteY12" fmla="*/ 58579 h 62674"/>
                    <a:gd name="connsiteX13" fmla="*/ 40767 w 60864"/>
                    <a:gd name="connsiteY13" fmla="*/ 45149 h 62674"/>
                    <a:gd name="connsiteX14" fmla="*/ 44482 w 60864"/>
                    <a:gd name="connsiteY14" fmla="*/ 31052 h 62674"/>
                    <a:gd name="connsiteX15" fmla="*/ 40957 w 60864"/>
                    <a:gd name="connsiteY15" fmla="*/ 17145 h 62674"/>
                    <a:gd name="connsiteX16" fmla="*/ 30766 w 60864"/>
                    <a:gd name="connsiteY16" fmla="*/ 12287 h 62674"/>
                    <a:gd name="connsiteX17" fmla="*/ 20193 w 60864"/>
                    <a:gd name="connsiteY17" fmla="*/ 17145 h 62674"/>
                    <a:gd name="connsiteX18" fmla="*/ 16478 w 60864"/>
                    <a:gd name="connsiteY18" fmla="*/ 31052 h 62674"/>
                    <a:gd name="connsiteX19" fmla="*/ 18192 w 60864"/>
                    <a:gd name="connsiteY19" fmla="*/ 41339 h 62674"/>
                    <a:gd name="connsiteX20" fmla="*/ 22955 w 60864"/>
                    <a:gd name="connsiteY20" fmla="*/ 47816 h 62674"/>
                    <a:gd name="connsiteX21" fmla="*/ 30099 w 60864"/>
                    <a:gd name="connsiteY21" fmla="*/ 50006 h 62674"/>
                    <a:gd name="connsiteX22" fmla="*/ 40767 w 60864"/>
                    <a:gd name="connsiteY22" fmla="*/ 4505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64" h="62674">
                      <a:moveTo>
                        <a:pt x="13906" y="58388"/>
                      </a:moveTo>
                      <a:cubicBezTo>
                        <a:pt x="9334" y="55626"/>
                        <a:pt x="5905" y="51911"/>
                        <a:pt x="3524" y="47149"/>
                      </a:cubicBezTo>
                      <a:cubicBezTo>
                        <a:pt x="1143" y="42386"/>
                        <a:pt x="0" y="37052"/>
                        <a:pt x="0" y="31147"/>
                      </a:cubicBezTo>
                      <a:cubicBezTo>
                        <a:pt x="0" y="25241"/>
                        <a:pt x="1143" y="20098"/>
                        <a:pt x="3429" y="15431"/>
                      </a:cubicBezTo>
                      <a:cubicBezTo>
                        <a:pt x="5715" y="10763"/>
                        <a:pt x="9144" y="6953"/>
                        <a:pt x="13716" y="4191"/>
                      </a:cubicBezTo>
                      <a:cubicBezTo>
                        <a:pt x="18288" y="1429"/>
                        <a:pt x="23908" y="0"/>
                        <a:pt x="30480" y="0"/>
                      </a:cubicBezTo>
                      <a:cubicBezTo>
                        <a:pt x="37433" y="0"/>
                        <a:pt x="43148" y="1429"/>
                        <a:pt x="47720" y="4191"/>
                      </a:cubicBezTo>
                      <a:cubicBezTo>
                        <a:pt x="52292" y="6953"/>
                        <a:pt x="55531" y="10668"/>
                        <a:pt x="57721" y="15335"/>
                      </a:cubicBezTo>
                      <a:cubicBezTo>
                        <a:pt x="59912" y="20003"/>
                        <a:pt x="60865" y="25337"/>
                        <a:pt x="60865" y="31242"/>
                      </a:cubicBezTo>
                      <a:cubicBezTo>
                        <a:pt x="60865" y="37148"/>
                        <a:pt x="59722" y="42482"/>
                        <a:pt x="57341" y="47244"/>
                      </a:cubicBezTo>
                      <a:cubicBezTo>
                        <a:pt x="54959" y="52007"/>
                        <a:pt x="51530" y="55721"/>
                        <a:pt x="46958" y="58484"/>
                      </a:cubicBezTo>
                      <a:cubicBezTo>
                        <a:pt x="42386" y="61246"/>
                        <a:pt x="36766" y="62675"/>
                        <a:pt x="30194" y="62675"/>
                      </a:cubicBezTo>
                      <a:cubicBezTo>
                        <a:pt x="23622" y="62675"/>
                        <a:pt x="18383" y="61341"/>
                        <a:pt x="13906" y="58579"/>
                      </a:cubicBezTo>
                      <a:close/>
                      <a:moveTo>
                        <a:pt x="40767" y="45149"/>
                      </a:moveTo>
                      <a:cubicBezTo>
                        <a:pt x="43243" y="41910"/>
                        <a:pt x="44482" y="37148"/>
                        <a:pt x="44482" y="31052"/>
                      </a:cubicBezTo>
                      <a:cubicBezTo>
                        <a:pt x="44482" y="24956"/>
                        <a:pt x="43339" y="20384"/>
                        <a:pt x="40957" y="17145"/>
                      </a:cubicBezTo>
                      <a:cubicBezTo>
                        <a:pt x="38576" y="13907"/>
                        <a:pt x="35243" y="12287"/>
                        <a:pt x="30766" y="12287"/>
                      </a:cubicBezTo>
                      <a:cubicBezTo>
                        <a:pt x="26289" y="12287"/>
                        <a:pt x="22574" y="13907"/>
                        <a:pt x="20193" y="17145"/>
                      </a:cubicBezTo>
                      <a:cubicBezTo>
                        <a:pt x="17812" y="20384"/>
                        <a:pt x="16478" y="25051"/>
                        <a:pt x="16478" y="31052"/>
                      </a:cubicBezTo>
                      <a:cubicBezTo>
                        <a:pt x="16478" y="35052"/>
                        <a:pt x="17050" y="38481"/>
                        <a:pt x="18192" y="41339"/>
                      </a:cubicBezTo>
                      <a:cubicBezTo>
                        <a:pt x="19335" y="44196"/>
                        <a:pt x="20955" y="46387"/>
                        <a:pt x="22955" y="47816"/>
                      </a:cubicBezTo>
                      <a:cubicBezTo>
                        <a:pt x="24955" y="49244"/>
                        <a:pt x="27337" y="50006"/>
                        <a:pt x="30099" y="50006"/>
                      </a:cubicBezTo>
                      <a:cubicBezTo>
                        <a:pt x="34766" y="50006"/>
                        <a:pt x="38291" y="48387"/>
                        <a:pt x="40767" y="4505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4" name="Freeform: Shape 103">
                  <a:extLst>
                    <a:ext uri="{FF2B5EF4-FFF2-40B4-BE49-F238E27FC236}">
                      <a16:creationId xmlns:a16="http://schemas.microsoft.com/office/drawing/2014/main" id="{1E651D53-D2F8-5F7A-085A-AC4692A0F9F0}"/>
                    </a:ext>
                  </a:extLst>
                </p:cNvPr>
                <p:cNvSpPr/>
                <p:nvPr/>
              </p:nvSpPr>
              <p:spPr>
                <a:xfrm>
                  <a:off x="7633620" y="393925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0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3 w 87058"/>
                    <a:gd name="connsiteY12" fmla="*/ 2857 h 61721"/>
                    <a:gd name="connsiteX13" fmla="*/ 68961 w 87058"/>
                    <a:gd name="connsiteY13" fmla="*/ 95 h 61721"/>
                    <a:gd name="connsiteX14" fmla="*/ 82677 w 87058"/>
                    <a:gd name="connsiteY14" fmla="*/ 6477 h 61721"/>
                    <a:gd name="connsiteX15" fmla="*/ 87059 w 87058"/>
                    <a:gd name="connsiteY15" fmla="*/ 23431 h 61721"/>
                    <a:gd name="connsiteX16" fmla="*/ 87059 w 87058"/>
                    <a:gd name="connsiteY16" fmla="*/ 61722 h 61721"/>
                    <a:gd name="connsiteX17" fmla="*/ 71533 w 87058"/>
                    <a:gd name="connsiteY17" fmla="*/ 61722 h 61721"/>
                    <a:gd name="connsiteX18" fmla="*/ 71533 w 87058"/>
                    <a:gd name="connsiteY18" fmla="*/ 27908 h 61721"/>
                    <a:gd name="connsiteX19" fmla="*/ 69532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5 w 87058"/>
                    <a:gd name="connsiteY23" fmla="*/ 28575 h 61721"/>
                    <a:gd name="connsiteX24" fmla="*/ 51625 w 87058"/>
                    <a:gd name="connsiteY24" fmla="*/ 61722 h 61721"/>
                    <a:gd name="connsiteX25" fmla="*/ 36100 w 87058"/>
                    <a:gd name="connsiteY25" fmla="*/ 61722 h 61721"/>
                    <a:gd name="connsiteX26" fmla="*/ 36100 w 87058"/>
                    <a:gd name="connsiteY26" fmla="*/ 27908 h 61721"/>
                    <a:gd name="connsiteX27" fmla="*/ 34100 w 87058"/>
                    <a:gd name="connsiteY27" fmla="*/ 17431 h 61721"/>
                    <a:gd name="connsiteX28" fmla="*/ 27432 w 87058"/>
                    <a:gd name="connsiteY28" fmla="*/ 13716 h 61721"/>
                    <a:gd name="connsiteX29" fmla="*/ 21717 w 87058"/>
                    <a:gd name="connsiteY29" fmla="*/ 15716 h 61721"/>
                    <a:gd name="connsiteX30" fmla="*/ 17716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8" y="0"/>
                        <a:pt x="33528" y="0"/>
                      </a:cubicBezTo>
                      <a:cubicBezTo>
                        <a:pt x="38100" y="0"/>
                        <a:pt x="41720" y="1048"/>
                        <a:pt x="44577" y="3143"/>
                      </a:cubicBezTo>
                      <a:cubicBezTo>
                        <a:pt x="47434" y="5239"/>
                        <a:pt x="49339" y="8191"/>
                        <a:pt x="50292" y="12192"/>
                      </a:cubicBezTo>
                      <a:lnTo>
                        <a:pt x="50673" y="12192"/>
                      </a:lnTo>
                      <a:cubicBezTo>
                        <a:pt x="52674" y="7811"/>
                        <a:pt x="55245" y="4667"/>
                        <a:pt x="58103" y="2857"/>
                      </a:cubicBezTo>
                      <a:cubicBezTo>
                        <a:pt x="60960" y="1048"/>
                        <a:pt x="64675" y="95"/>
                        <a:pt x="68961" y="95"/>
                      </a:cubicBezTo>
                      <a:cubicBezTo>
                        <a:pt x="75248" y="95"/>
                        <a:pt x="79820" y="2191"/>
                        <a:pt x="82677" y="6477"/>
                      </a:cubicBezTo>
                      <a:cubicBezTo>
                        <a:pt x="85534" y="10763"/>
                        <a:pt x="87059" y="16383"/>
                        <a:pt x="87059" y="23431"/>
                      </a:cubicBezTo>
                      <a:lnTo>
                        <a:pt x="87059"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7"/>
                        <a:pt x="51625" y="28575"/>
                      </a:cubicBezTo>
                      <a:lnTo>
                        <a:pt x="51625" y="61722"/>
                      </a:lnTo>
                      <a:lnTo>
                        <a:pt x="36100" y="61722"/>
                      </a:lnTo>
                      <a:lnTo>
                        <a:pt x="36100" y="27908"/>
                      </a:lnTo>
                      <a:cubicBezTo>
                        <a:pt x="36100" y="23336"/>
                        <a:pt x="35433" y="19907"/>
                        <a:pt x="34100" y="17431"/>
                      </a:cubicBezTo>
                      <a:cubicBezTo>
                        <a:pt x="32766" y="14954"/>
                        <a:pt x="30575" y="13716"/>
                        <a:pt x="27432" y="13716"/>
                      </a:cubicBezTo>
                      <a:cubicBezTo>
                        <a:pt x="25337" y="13716"/>
                        <a:pt x="23432" y="14383"/>
                        <a:pt x="21717" y="15716"/>
                      </a:cubicBezTo>
                      <a:cubicBezTo>
                        <a:pt x="20003" y="17050"/>
                        <a:pt x="18669" y="18859"/>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5" name="Freeform: Shape 104">
                  <a:extLst>
                    <a:ext uri="{FF2B5EF4-FFF2-40B4-BE49-F238E27FC236}">
                      <a16:creationId xmlns:a16="http://schemas.microsoft.com/office/drawing/2014/main" id="{6146EEDC-5618-A9DD-7065-E89CBA7E0D35}"/>
                    </a:ext>
                  </a:extLst>
                </p:cNvPr>
                <p:cNvSpPr/>
                <p:nvPr/>
              </p:nvSpPr>
              <p:spPr>
                <a:xfrm>
                  <a:off x="7732109" y="393925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19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1" y="49530"/>
                        <a:pt x="0" y="41624"/>
                        <a:pt x="0" y="31242"/>
                      </a:cubicBezTo>
                      <a:cubicBezTo>
                        <a:pt x="0" y="24289"/>
                        <a:pt x="1238" y="18383"/>
                        <a:pt x="3810" y="13716"/>
                      </a:cubicBezTo>
                      <a:cubicBezTo>
                        <a:pt x="6382" y="9049"/>
                        <a:pt x="9810" y="5620"/>
                        <a:pt x="14097" y="3334"/>
                      </a:cubicBezTo>
                      <a:cubicBezTo>
                        <a:pt x="18383" y="1048"/>
                        <a:pt x="23146" y="0"/>
                        <a:pt x="28480" y="0"/>
                      </a:cubicBezTo>
                      <a:cubicBezTo>
                        <a:pt x="34576" y="0"/>
                        <a:pt x="39719" y="1333"/>
                        <a:pt x="43719" y="4000"/>
                      </a:cubicBezTo>
                      <a:cubicBezTo>
                        <a:pt x="47720" y="6667"/>
                        <a:pt x="50673" y="10192"/>
                        <a:pt x="52483" y="14478"/>
                      </a:cubicBezTo>
                      <a:cubicBezTo>
                        <a:pt x="54292"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89" y="50673"/>
                        <a:pt x="34194" y="50482"/>
                        <a:pt x="35909" y="50006"/>
                      </a:cubicBezTo>
                      <a:cubicBezTo>
                        <a:pt x="37623"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69"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6" name="Freeform: Shape 105">
                  <a:extLst>
                    <a:ext uri="{FF2B5EF4-FFF2-40B4-BE49-F238E27FC236}">
                      <a16:creationId xmlns:a16="http://schemas.microsoft.com/office/drawing/2014/main" id="{39976238-6AB6-BAA1-0F4B-B87F93FC687F}"/>
                    </a:ext>
                  </a:extLst>
                </p:cNvPr>
                <p:cNvSpPr/>
                <p:nvPr/>
              </p:nvSpPr>
              <p:spPr>
                <a:xfrm>
                  <a:off x="7798784" y="3939063"/>
                  <a:ext cx="35242" cy="61722"/>
                </a:xfrm>
                <a:custGeom>
                  <a:avLst/>
                  <a:gdLst>
                    <a:gd name="connsiteX0" fmla="*/ 381 w 35242"/>
                    <a:gd name="connsiteY0" fmla="*/ 15526 h 61722"/>
                    <a:gd name="connsiteX1" fmla="*/ 285 w 35242"/>
                    <a:gd name="connsiteY1" fmla="*/ 7144 h 61722"/>
                    <a:gd name="connsiteX2" fmla="*/ 0 w 35242"/>
                    <a:gd name="connsiteY2" fmla="*/ 1334 h 61722"/>
                    <a:gd name="connsiteX3" fmla="*/ 14954 w 35242"/>
                    <a:gd name="connsiteY3" fmla="*/ 1334 h 61722"/>
                    <a:gd name="connsiteX4" fmla="*/ 15430 w 35242"/>
                    <a:gd name="connsiteY4" fmla="*/ 6096 h 61722"/>
                    <a:gd name="connsiteX5" fmla="*/ 15716 w 35242"/>
                    <a:gd name="connsiteY5" fmla="*/ 11811 h 61722"/>
                    <a:gd name="connsiteX6" fmla="*/ 15907 w 35242"/>
                    <a:gd name="connsiteY6" fmla="*/ 11811 h 61722"/>
                    <a:gd name="connsiteX7" fmla="*/ 19335 w 35242"/>
                    <a:gd name="connsiteY7" fmla="*/ 5144 h 61722"/>
                    <a:gd name="connsiteX8" fmla="*/ 23526 w 35242"/>
                    <a:gd name="connsiteY8" fmla="*/ 1334 h 61722"/>
                    <a:gd name="connsiteX9" fmla="*/ 30194 w 35242"/>
                    <a:gd name="connsiteY9" fmla="*/ 0 h 61722"/>
                    <a:gd name="connsiteX10" fmla="*/ 33147 w 35242"/>
                    <a:gd name="connsiteY10" fmla="*/ 286 h 61722"/>
                    <a:gd name="connsiteX11" fmla="*/ 35242 w 35242"/>
                    <a:gd name="connsiteY11" fmla="*/ 953 h 61722"/>
                    <a:gd name="connsiteX12" fmla="*/ 34766 w 35242"/>
                    <a:gd name="connsiteY12" fmla="*/ 14478 h 61722"/>
                    <a:gd name="connsiteX13" fmla="*/ 33623 w 35242"/>
                    <a:gd name="connsiteY13" fmla="*/ 14288 h 61722"/>
                    <a:gd name="connsiteX14" fmla="*/ 28480 w 35242"/>
                    <a:gd name="connsiteY14" fmla="*/ 13716 h 61722"/>
                    <a:gd name="connsiteX15" fmla="*/ 19431 w 35242"/>
                    <a:gd name="connsiteY15" fmla="*/ 18479 h 61722"/>
                    <a:gd name="connsiteX16" fmla="*/ 16192 w 35242"/>
                    <a:gd name="connsiteY16" fmla="*/ 32099 h 61722"/>
                    <a:gd name="connsiteX17" fmla="*/ 16192 w 35242"/>
                    <a:gd name="connsiteY17" fmla="*/ 61722 h 61722"/>
                    <a:gd name="connsiteX18" fmla="*/ 476 w 35242"/>
                    <a:gd name="connsiteY18" fmla="*/ 61722 h 61722"/>
                    <a:gd name="connsiteX19" fmla="*/ 476 w 35242"/>
                    <a:gd name="connsiteY19" fmla="*/ 15526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42" h="61722">
                      <a:moveTo>
                        <a:pt x="381" y="15526"/>
                      </a:moveTo>
                      <a:cubicBezTo>
                        <a:pt x="381" y="12954"/>
                        <a:pt x="381" y="10096"/>
                        <a:pt x="285" y="7144"/>
                      </a:cubicBezTo>
                      <a:cubicBezTo>
                        <a:pt x="190" y="4191"/>
                        <a:pt x="95" y="2286"/>
                        <a:pt x="0" y="1334"/>
                      </a:cubicBezTo>
                      <a:lnTo>
                        <a:pt x="14954" y="1334"/>
                      </a:lnTo>
                      <a:cubicBezTo>
                        <a:pt x="15144" y="2000"/>
                        <a:pt x="15240" y="3620"/>
                        <a:pt x="15430" y="6096"/>
                      </a:cubicBezTo>
                      <a:cubicBezTo>
                        <a:pt x="15621" y="8573"/>
                        <a:pt x="15716" y="10478"/>
                        <a:pt x="15716" y="11811"/>
                      </a:cubicBezTo>
                      <a:lnTo>
                        <a:pt x="15907" y="11811"/>
                      </a:lnTo>
                      <a:cubicBezTo>
                        <a:pt x="17050" y="8954"/>
                        <a:pt x="18192" y="6763"/>
                        <a:pt x="19335" y="5144"/>
                      </a:cubicBezTo>
                      <a:cubicBezTo>
                        <a:pt x="20478" y="3524"/>
                        <a:pt x="21812" y="2286"/>
                        <a:pt x="23526" y="1334"/>
                      </a:cubicBezTo>
                      <a:cubicBezTo>
                        <a:pt x="25241" y="381"/>
                        <a:pt x="27432" y="0"/>
                        <a:pt x="30194" y="0"/>
                      </a:cubicBezTo>
                      <a:cubicBezTo>
                        <a:pt x="31242" y="0"/>
                        <a:pt x="32195" y="0"/>
                        <a:pt x="33147" y="286"/>
                      </a:cubicBezTo>
                      <a:cubicBezTo>
                        <a:pt x="34099" y="571"/>
                        <a:pt x="34766" y="667"/>
                        <a:pt x="35242" y="953"/>
                      </a:cubicBezTo>
                      <a:lnTo>
                        <a:pt x="34766" y="14478"/>
                      </a:lnTo>
                      <a:cubicBezTo>
                        <a:pt x="34290" y="14478"/>
                        <a:pt x="33814" y="14288"/>
                        <a:pt x="33623" y="14288"/>
                      </a:cubicBezTo>
                      <a:cubicBezTo>
                        <a:pt x="31623" y="13907"/>
                        <a:pt x="29908" y="13716"/>
                        <a:pt x="28480" y="13716"/>
                      </a:cubicBezTo>
                      <a:cubicBezTo>
                        <a:pt x="24574" y="13716"/>
                        <a:pt x="21621" y="15335"/>
                        <a:pt x="19431" y="18479"/>
                      </a:cubicBezTo>
                      <a:cubicBezTo>
                        <a:pt x="17240" y="21622"/>
                        <a:pt x="16192" y="26194"/>
                        <a:pt x="16192" y="32099"/>
                      </a:cubicBezTo>
                      <a:lnTo>
                        <a:pt x="16192" y="61722"/>
                      </a:lnTo>
                      <a:lnTo>
                        <a:pt x="476" y="61722"/>
                      </a:lnTo>
                      <a:lnTo>
                        <a:pt x="476" y="15526"/>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7" name="Freeform: Shape 106">
                  <a:extLst>
                    <a:ext uri="{FF2B5EF4-FFF2-40B4-BE49-F238E27FC236}">
                      <a16:creationId xmlns:a16="http://schemas.microsoft.com/office/drawing/2014/main" id="{CE802A15-AD07-2E83-F5A6-C02D3BC36C81}"/>
                    </a:ext>
                  </a:extLst>
                </p:cNvPr>
                <p:cNvSpPr/>
                <p:nvPr/>
              </p:nvSpPr>
              <p:spPr>
                <a:xfrm>
                  <a:off x="7258336" y="4076223"/>
                  <a:ext cx="35242" cy="61721"/>
                </a:xfrm>
                <a:custGeom>
                  <a:avLst/>
                  <a:gdLst>
                    <a:gd name="connsiteX0" fmla="*/ 381 w 35242"/>
                    <a:gd name="connsiteY0" fmla="*/ 15526 h 61721"/>
                    <a:gd name="connsiteX1" fmla="*/ 285 w 35242"/>
                    <a:gd name="connsiteY1" fmla="*/ 7144 h 61721"/>
                    <a:gd name="connsiteX2" fmla="*/ 0 w 35242"/>
                    <a:gd name="connsiteY2" fmla="*/ 1333 h 61721"/>
                    <a:gd name="connsiteX3" fmla="*/ 14954 w 35242"/>
                    <a:gd name="connsiteY3" fmla="*/ 1333 h 61721"/>
                    <a:gd name="connsiteX4" fmla="*/ 15430 w 35242"/>
                    <a:gd name="connsiteY4" fmla="*/ 6096 h 61721"/>
                    <a:gd name="connsiteX5" fmla="*/ 15716 w 35242"/>
                    <a:gd name="connsiteY5" fmla="*/ 11811 h 61721"/>
                    <a:gd name="connsiteX6" fmla="*/ 15907 w 35242"/>
                    <a:gd name="connsiteY6" fmla="*/ 11811 h 61721"/>
                    <a:gd name="connsiteX7" fmla="*/ 19335 w 35242"/>
                    <a:gd name="connsiteY7" fmla="*/ 5143 h 61721"/>
                    <a:gd name="connsiteX8" fmla="*/ 23526 w 35242"/>
                    <a:gd name="connsiteY8" fmla="*/ 1333 h 61721"/>
                    <a:gd name="connsiteX9" fmla="*/ 30194 w 35242"/>
                    <a:gd name="connsiteY9" fmla="*/ 0 h 61721"/>
                    <a:gd name="connsiteX10" fmla="*/ 33147 w 35242"/>
                    <a:gd name="connsiteY10" fmla="*/ 286 h 61721"/>
                    <a:gd name="connsiteX11" fmla="*/ 35242 w 35242"/>
                    <a:gd name="connsiteY11" fmla="*/ 952 h 61721"/>
                    <a:gd name="connsiteX12" fmla="*/ 34766 w 35242"/>
                    <a:gd name="connsiteY12" fmla="*/ 14478 h 61721"/>
                    <a:gd name="connsiteX13" fmla="*/ 33623 w 35242"/>
                    <a:gd name="connsiteY13" fmla="*/ 14288 h 61721"/>
                    <a:gd name="connsiteX14" fmla="*/ 28480 w 35242"/>
                    <a:gd name="connsiteY14" fmla="*/ 13716 h 61721"/>
                    <a:gd name="connsiteX15" fmla="*/ 19431 w 35242"/>
                    <a:gd name="connsiteY15" fmla="*/ 18479 h 61721"/>
                    <a:gd name="connsiteX16" fmla="*/ 16192 w 35242"/>
                    <a:gd name="connsiteY16" fmla="*/ 32099 h 61721"/>
                    <a:gd name="connsiteX17" fmla="*/ 16192 w 35242"/>
                    <a:gd name="connsiteY17" fmla="*/ 61722 h 61721"/>
                    <a:gd name="connsiteX18" fmla="*/ 476 w 35242"/>
                    <a:gd name="connsiteY18" fmla="*/ 61722 h 61721"/>
                    <a:gd name="connsiteX19" fmla="*/ 476 w 35242"/>
                    <a:gd name="connsiteY19" fmla="*/ 15526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42" h="61721">
                      <a:moveTo>
                        <a:pt x="381" y="15526"/>
                      </a:moveTo>
                      <a:cubicBezTo>
                        <a:pt x="381" y="12954"/>
                        <a:pt x="381" y="10096"/>
                        <a:pt x="285" y="7144"/>
                      </a:cubicBezTo>
                      <a:cubicBezTo>
                        <a:pt x="190" y="4191"/>
                        <a:pt x="95" y="2286"/>
                        <a:pt x="0" y="1333"/>
                      </a:cubicBezTo>
                      <a:lnTo>
                        <a:pt x="14954" y="1333"/>
                      </a:lnTo>
                      <a:cubicBezTo>
                        <a:pt x="15144" y="2000"/>
                        <a:pt x="15240" y="3619"/>
                        <a:pt x="15430" y="6096"/>
                      </a:cubicBezTo>
                      <a:cubicBezTo>
                        <a:pt x="15621" y="8572"/>
                        <a:pt x="15716" y="10477"/>
                        <a:pt x="15716" y="11811"/>
                      </a:cubicBezTo>
                      <a:lnTo>
                        <a:pt x="15907" y="11811"/>
                      </a:lnTo>
                      <a:cubicBezTo>
                        <a:pt x="17050" y="8954"/>
                        <a:pt x="18192" y="6763"/>
                        <a:pt x="19335" y="5143"/>
                      </a:cubicBezTo>
                      <a:cubicBezTo>
                        <a:pt x="20478" y="3524"/>
                        <a:pt x="21812" y="2286"/>
                        <a:pt x="23526" y="1333"/>
                      </a:cubicBezTo>
                      <a:cubicBezTo>
                        <a:pt x="25241" y="381"/>
                        <a:pt x="27431" y="0"/>
                        <a:pt x="30194" y="0"/>
                      </a:cubicBezTo>
                      <a:cubicBezTo>
                        <a:pt x="31242" y="0"/>
                        <a:pt x="32194" y="0"/>
                        <a:pt x="33147" y="286"/>
                      </a:cubicBezTo>
                      <a:cubicBezTo>
                        <a:pt x="34099" y="571"/>
                        <a:pt x="34766" y="667"/>
                        <a:pt x="35242" y="952"/>
                      </a:cubicBezTo>
                      <a:lnTo>
                        <a:pt x="34766" y="14478"/>
                      </a:lnTo>
                      <a:cubicBezTo>
                        <a:pt x="34290" y="14478"/>
                        <a:pt x="33814" y="14288"/>
                        <a:pt x="33623" y="14288"/>
                      </a:cubicBezTo>
                      <a:cubicBezTo>
                        <a:pt x="31622" y="13906"/>
                        <a:pt x="29908" y="13716"/>
                        <a:pt x="28480" y="13716"/>
                      </a:cubicBezTo>
                      <a:cubicBezTo>
                        <a:pt x="24574" y="13716"/>
                        <a:pt x="21621" y="15335"/>
                        <a:pt x="19431" y="18479"/>
                      </a:cubicBezTo>
                      <a:cubicBezTo>
                        <a:pt x="17240" y="21622"/>
                        <a:pt x="16192" y="26194"/>
                        <a:pt x="16192" y="32099"/>
                      </a:cubicBezTo>
                      <a:lnTo>
                        <a:pt x="16192" y="61722"/>
                      </a:lnTo>
                      <a:lnTo>
                        <a:pt x="476" y="61722"/>
                      </a:lnTo>
                      <a:lnTo>
                        <a:pt x="476" y="15526"/>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8" name="Freeform: Shape 107">
                  <a:extLst>
                    <a:ext uri="{FF2B5EF4-FFF2-40B4-BE49-F238E27FC236}">
                      <a16:creationId xmlns:a16="http://schemas.microsoft.com/office/drawing/2014/main" id="{AAE5C7B6-FF28-3367-3B89-809D18864A10}"/>
                    </a:ext>
                  </a:extLst>
                </p:cNvPr>
                <p:cNvSpPr/>
                <p:nvPr/>
              </p:nvSpPr>
              <p:spPr>
                <a:xfrm>
                  <a:off x="7298531" y="407641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1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3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2"/>
                        <a:pt x="35909" y="50006"/>
                      </a:cubicBezTo>
                      <a:cubicBezTo>
                        <a:pt x="37624"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3"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70"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9" name="Freeform: Shape 108">
                  <a:extLst>
                    <a:ext uri="{FF2B5EF4-FFF2-40B4-BE49-F238E27FC236}">
                      <a16:creationId xmlns:a16="http://schemas.microsoft.com/office/drawing/2014/main" id="{A36DE3E3-F3C6-E4B9-947B-7D38A7B3CCC3}"/>
                    </a:ext>
                  </a:extLst>
                </p:cNvPr>
                <p:cNvSpPr/>
                <p:nvPr/>
              </p:nvSpPr>
              <p:spPr>
                <a:xfrm>
                  <a:off x="7365015" y="4054983"/>
                  <a:ext cx="24383" cy="83629"/>
                </a:xfrm>
                <a:custGeom>
                  <a:avLst/>
                  <a:gdLst>
                    <a:gd name="connsiteX0" fmla="*/ 4001 w 24383"/>
                    <a:gd name="connsiteY0" fmla="*/ 79534 h 83629"/>
                    <a:gd name="connsiteX1" fmla="*/ 0 w 24383"/>
                    <a:gd name="connsiteY1" fmla="*/ 68294 h 83629"/>
                    <a:gd name="connsiteX2" fmla="*/ 0 w 24383"/>
                    <a:gd name="connsiteY2" fmla="*/ 0 h 83629"/>
                    <a:gd name="connsiteX3" fmla="*/ 15716 w 24383"/>
                    <a:gd name="connsiteY3" fmla="*/ 0 h 83629"/>
                    <a:gd name="connsiteX4" fmla="*/ 15716 w 24383"/>
                    <a:gd name="connsiteY4" fmla="*/ 64389 h 83629"/>
                    <a:gd name="connsiteX5" fmla="*/ 16097 w 24383"/>
                    <a:gd name="connsiteY5" fmla="*/ 68389 h 83629"/>
                    <a:gd name="connsiteX6" fmla="*/ 17622 w 24383"/>
                    <a:gd name="connsiteY6" fmla="*/ 70485 h 83629"/>
                    <a:gd name="connsiteX7" fmla="*/ 20955 w 24383"/>
                    <a:gd name="connsiteY7" fmla="*/ 71152 h 83629"/>
                    <a:gd name="connsiteX8" fmla="*/ 23813 w 24383"/>
                    <a:gd name="connsiteY8" fmla="*/ 70771 h 83629"/>
                    <a:gd name="connsiteX9" fmla="*/ 24384 w 24383"/>
                    <a:gd name="connsiteY9" fmla="*/ 82868 h 83629"/>
                    <a:gd name="connsiteX10" fmla="*/ 16097 w 24383"/>
                    <a:gd name="connsiteY10" fmla="*/ 83629 h 83629"/>
                    <a:gd name="connsiteX11" fmla="*/ 3906 w 24383"/>
                    <a:gd name="connsiteY11" fmla="*/ 79438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 h="83629">
                      <a:moveTo>
                        <a:pt x="4001" y="79534"/>
                      </a:moveTo>
                      <a:cubicBezTo>
                        <a:pt x="1334" y="76771"/>
                        <a:pt x="0" y="72962"/>
                        <a:pt x="0" y="68294"/>
                      </a:cubicBezTo>
                      <a:lnTo>
                        <a:pt x="0" y="0"/>
                      </a:lnTo>
                      <a:lnTo>
                        <a:pt x="15716" y="0"/>
                      </a:lnTo>
                      <a:lnTo>
                        <a:pt x="15716" y="64389"/>
                      </a:lnTo>
                      <a:cubicBezTo>
                        <a:pt x="15716" y="66104"/>
                        <a:pt x="15812" y="67532"/>
                        <a:pt x="16097" y="68389"/>
                      </a:cubicBezTo>
                      <a:cubicBezTo>
                        <a:pt x="16383" y="69247"/>
                        <a:pt x="16859" y="70009"/>
                        <a:pt x="17622" y="70485"/>
                      </a:cubicBezTo>
                      <a:cubicBezTo>
                        <a:pt x="18383" y="70961"/>
                        <a:pt x="19527" y="71152"/>
                        <a:pt x="20955" y="71152"/>
                      </a:cubicBezTo>
                      <a:cubicBezTo>
                        <a:pt x="21813" y="71152"/>
                        <a:pt x="22765" y="71056"/>
                        <a:pt x="23813" y="70771"/>
                      </a:cubicBezTo>
                      <a:lnTo>
                        <a:pt x="24384" y="82868"/>
                      </a:lnTo>
                      <a:cubicBezTo>
                        <a:pt x="21717" y="83344"/>
                        <a:pt x="18955" y="83629"/>
                        <a:pt x="16097" y="83629"/>
                      </a:cubicBezTo>
                      <a:cubicBezTo>
                        <a:pt x="10668" y="83629"/>
                        <a:pt x="6572" y="82201"/>
                        <a:pt x="3906" y="7943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0" name="Freeform: Shape 109">
                  <a:extLst>
                    <a:ext uri="{FF2B5EF4-FFF2-40B4-BE49-F238E27FC236}">
                      <a16:creationId xmlns:a16="http://schemas.microsoft.com/office/drawing/2014/main" id="{23E7D79A-31EF-BBD0-0B78-8D0FC5514F5A}"/>
                    </a:ext>
                  </a:extLst>
                </p:cNvPr>
                <p:cNvSpPr/>
                <p:nvPr/>
              </p:nvSpPr>
              <p:spPr>
                <a:xfrm>
                  <a:off x="7395971" y="407650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7 w 53149"/>
                    <a:gd name="connsiteY12" fmla="*/ 5620 h 62674"/>
                    <a:gd name="connsiteX13" fmla="*/ 52674 w 53149"/>
                    <a:gd name="connsiteY13" fmla="*/ 21622 h 62674"/>
                    <a:gd name="connsiteX14" fmla="*/ 52674 w 53149"/>
                    <a:gd name="connsiteY14" fmla="*/ 43720 h 62674"/>
                    <a:gd name="connsiteX15" fmla="*/ 53150 w 53149"/>
                    <a:gd name="connsiteY15" fmla="*/ 61531 h 62674"/>
                    <a:gd name="connsiteX16" fmla="*/ 38291 w 53149"/>
                    <a:gd name="connsiteY16" fmla="*/ 61531 h 62674"/>
                    <a:gd name="connsiteX17" fmla="*/ 37910 w 53149"/>
                    <a:gd name="connsiteY17" fmla="*/ 53054 h 62674"/>
                    <a:gd name="connsiteX18" fmla="*/ 37529 w 53149"/>
                    <a:gd name="connsiteY18" fmla="*/ 53054 h 62674"/>
                    <a:gd name="connsiteX19" fmla="*/ 29813 w 53149"/>
                    <a:gd name="connsiteY19" fmla="*/ 60198 h 62674"/>
                    <a:gd name="connsiteX20" fmla="*/ 18765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9 w 53149"/>
                    <a:gd name="connsiteY27" fmla="*/ 35433 h 62674"/>
                    <a:gd name="connsiteX28" fmla="*/ 18098 w 53149"/>
                    <a:gd name="connsiteY28" fmla="*/ 37814 h 62674"/>
                    <a:gd name="connsiteX29" fmla="*/ 16479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1" y="12859"/>
                        <a:pt x="30099" y="12097"/>
                        <a:pt x="27051" y="12097"/>
                      </a:cubicBezTo>
                      <a:cubicBezTo>
                        <a:pt x="21717" y="12097"/>
                        <a:pt x="16288" y="14573"/>
                        <a:pt x="10763" y="19431"/>
                      </a:cubicBezTo>
                      <a:lnTo>
                        <a:pt x="3334" y="9620"/>
                      </a:lnTo>
                      <a:cubicBezTo>
                        <a:pt x="10573" y="3238"/>
                        <a:pt x="18765" y="0"/>
                        <a:pt x="27908" y="0"/>
                      </a:cubicBezTo>
                      <a:cubicBezTo>
                        <a:pt x="35719" y="0"/>
                        <a:pt x="41815" y="1905"/>
                        <a:pt x="46197" y="5620"/>
                      </a:cubicBezTo>
                      <a:cubicBezTo>
                        <a:pt x="50578" y="9334"/>
                        <a:pt x="52674" y="14668"/>
                        <a:pt x="52674" y="21622"/>
                      </a:cubicBezTo>
                      <a:lnTo>
                        <a:pt x="52674" y="43720"/>
                      </a:lnTo>
                      <a:cubicBezTo>
                        <a:pt x="52674" y="50387"/>
                        <a:pt x="52864" y="56293"/>
                        <a:pt x="53150" y="61531"/>
                      </a:cubicBezTo>
                      <a:lnTo>
                        <a:pt x="38291" y="61531"/>
                      </a:lnTo>
                      <a:cubicBezTo>
                        <a:pt x="38005" y="58864"/>
                        <a:pt x="37910" y="56102"/>
                        <a:pt x="37910" y="53054"/>
                      </a:cubicBezTo>
                      <a:lnTo>
                        <a:pt x="37529" y="53054"/>
                      </a:lnTo>
                      <a:cubicBezTo>
                        <a:pt x="35529" y="56102"/>
                        <a:pt x="32957" y="58483"/>
                        <a:pt x="29813" y="60198"/>
                      </a:cubicBezTo>
                      <a:cubicBezTo>
                        <a:pt x="26670" y="61913"/>
                        <a:pt x="22956" y="62674"/>
                        <a:pt x="18765" y="62674"/>
                      </a:cubicBezTo>
                      <a:cubicBezTo>
                        <a:pt x="15050" y="62674"/>
                        <a:pt x="11811" y="62008"/>
                        <a:pt x="8954" y="60579"/>
                      </a:cubicBezTo>
                      <a:close/>
                      <a:moveTo>
                        <a:pt x="30575" y="48768"/>
                      </a:moveTo>
                      <a:cubicBezTo>
                        <a:pt x="32576" y="47530"/>
                        <a:pt x="34195" y="45910"/>
                        <a:pt x="35338" y="43910"/>
                      </a:cubicBezTo>
                      <a:cubicBezTo>
                        <a:pt x="36481" y="41910"/>
                        <a:pt x="37052" y="39814"/>
                        <a:pt x="37052" y="37529"/>
                      </a:cubicBezTo>
                      <a:lnTo>
                        <a:pt x="37052" y="34480"/>
                      </a:lnTo>
                      <a:lnTo>
                        <a:pt x="28956" y="34480"/>
                      </a:lnTo>
                      <a:cubicBezTo>
                        <a:pt x="26194" y="34766"/>
                        <a:pt x="24003" y="35052"/>
                        <a:pt x="22289" y="35433"/>
                      </a:cubicBezTo>
                      <a:cubicBezTo>
                        <a:pt x="20574" y="35814"/>
                        <a:pt x="19145" y="36576"/>
                        <a:pt x="18098" y="37814"/>
                      </a:cubicBezTo>
                      <a:cubicBezTo>
                        <a:pt x="17050" y="39052"/>
                        <a:pt x="16479" y="40767"/>
                        <a:pt x="16479" y="43053"/>
                      </a:cubicBezTo>
                      <a:cubicBezTo>
                        <a:pt x="16479"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1" name="Freeform: Shape 110">
                  <a:extLst>
                    <a:ext uri="{FF2B5EF4-FFF2-40B4-BE49-F238E27FC236}">
                      <a16:creationId xmlns:a16="http://schemas.microsoft.com/office/drawing/2014/main" id="{E54590A3-A3A0-C932-DBF5-407128764C61}"/>
                    </a:ext>
                  </a:extLst>
                </p:cNvPr>
                <p:cNvSpPr/>
                <p:nvPr/>
              </p:nvSpPr>
              <p:spPr>
                <a:xfrm>
                  <a:off x="7457312" y="406288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2 w 35814"/>
                    <a:gd name="connsiteY9" fmla="*/ 14764 h 76104"/>
                    <a:gd name="connsiteX10" fmla="*/ 35052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6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2"/>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3"/>
                        <a:pt x="23527" y="60008"/>
                        <a:pt x="24479" y="61246"/>
                      </a:cubicBezTo>
                      <a:cubicBezTo>
                        <a:pt x="25432" y="62484"/>
                        <a:pt x="26861" y="63056"/>
                        <a:pt x="28956" y="63056"/>
                      </a:cubicBezTo>
                      <a:cubicBezTo>
                        <a:pt x="30575" y="63056"/>
                        <a:pt x="32481" y="62865"/>
                        <a:pt x="34671" y="62389"/>
                      </a:cubicBezTo>
                      <a:lnTo>
                        <a:pt x="35814" y="74295"/>
                      </a:lnTo>
                      <a:cubicBezTo>
                        <a:pt x="31528" y="75438"/>
                        <a:pt x="27337"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2" name="Freeform: Shape 111">
                  <a:extLst>
                    <a:ext uri="{FF2B5EF4-FFF2-40B4-BE49-F238E27FC236}">
                      <a16:creationId xmlns:a16="http://schemas.microsoft.com/office/drawing/2014/main" id="{2D5305F8-3BB8-F6B5-1EA3-6001D5632102}"/>
                    </a:ext>
                  </a:extLst>
                </p:cNvPr>
                <p:cNvSpPr/>
                <p:nvPr/>
              </p:nvSpPr>
              <p:spPr>
                <a:xfrm>
                  <a:off x="7501604" y="4051934"/>
                  <a:ext cx="17525" cy="85915"/>
                </a:xfrm>
                <a:custGeom>
                  <a:avLst/>
                  <a:gdLst>
                    <a:gd name="connsiteX0" fmla="*/ 2381 w 17525"/>
                    <a:gd name="connsiteY0" fmla="*/ 15240 h 85915"/>
                    <a:gd name="connsiteX1" fmla="*/ 0 w 17525"/>
                    <a:gd name="connsiteY1" fmla="*/ 8858 h 85915"/>
                    <a:gd name="connsiteX2" fmla="*/ 2381 w 17525"/>
                    <a:gd name="connsiteY2" fmla="*/ 2381 h 85915"/>
                    <a:gd name="connsiteX3" fmla="*/ 8858 w 17525"/>
                    <a:gd name="connsiteY3" fmla="*/ 0 h 85915"/>
                    <a:gd name="connsiteX4" fmla="*/ 15144 w 17525"/>
                    <a:gd name="connsiteY4" fmla="*/ 2381 h 85915"/>
                    <a:gd name="connsiteX5" fmla="*/ 17526 w 17525"/>
                    <a:gd name="connsiteY5" fmla="*/ 8858 h 85915"/>
                    <a:gd name="connsiteX6" fmla="*/ 15144 w 17525"/>
                    <a:gd name="connsiteY6" fmla="*/ 15240 h 85915"/>
                    <a:gd name="connsiteX7" fmla="*/ 8858 w 17525"/>
                    <a:gd name="connsiteY7" fmla="*/ 17621 h 85915"/>
                    <a:gd name="connsiteX8" fmla="*/ 2381 w 17525"/>
                    <a:gd name="connsiteY8" fmla="*/ 15240 h 85915"/>
                    <a:gd name="connsiteX9" fmla="*/ 952 w 17525"/>
                    <a:gd name="connsiteY9" fmla="*/ 25622 h 85915"/>
                    <a:gd name="connsiteX10" fmla="*/ 16669 w 17525"/>
                    <a:gd name="connsiteY10" fmla="*/ 25622 h 85915"/>
                    <a:gd name="connsiteX11" fmla="*/ 16669 w 17525"/>
                    <a:gd name="connsiteY11" fmla="*/ 85916 h 85915"/>
                    <a:gd name="connsiteX12" fmla="*/ 952 w 17525"/>
                    <a:gd name="connsiteY12" fmla="*/ 85916 h 85915"/>
                    <a:gd name="connsiteX13" fmla="*/ 952 w 17525"/>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5" h="85915">
                      <a:moveTo>
                        <a:pt x="2381" y="15240"/>
                      </a:moveTo>
                      <a:cubicBezTo>
                        <a:pt x="857" y="13621"/>
                        <a:pt x="0" y="11525"/>
                        <a:pt x="0" y="8858"/>
                      </a:cubicBezTo>
                      <a:cubicBezTo>
                        <a:pt x="0" y="6191"/>
                        <a:pt x="762" y="4001"/>
                        <a:pt x="2381" y="2381"/>
                      </a:cubicBezTo>
                      <a:cubicBezTo>
                        <a:pt x="4000" y="762"/>
                        <a:pt x="6096" y="0"/>
                        <a:pt x="8858" y="0"/>
                      </a:cubicBezTo>
                      <a:cubicBezTo>
                        <a:pt x="11620" y="0"/>
                        <a:pt x="13621" y="762"/>
                        <a:pt x="15144" y="2381"/>
                      </a:cubicBezTo>
                      <a:cubicBezTo>
                        <a:pt x="16669" y="4001"/>
                        <a:pt x="17526" y="6096"/>
                        <a:pt x="17526" y="8858"/>
                      </a:cubicBezTo>
                      <a:cubicBezTo>
                        <a:pt x="17526" y="11621"/>
                        <a:pt x="16764" y="13621"/>
                        <a:pt x="15144" y="15240"/>
                      </a:cubicBezTo>
                      <a:cubicBezTo>
                        <a:pt x="13525" y="16859"/>
                        <a:pt x="11430" y="17621"/>
                        <a:pt x="8858" y="17621"/>
                      </a:cubicBezTo>
                      <a:cubicBezTo>
                        <a:pt x="6096" y="17621"/>
                        <a:pt x="3905" y="16859"/>
                        <a:pt x="2381" y="15240"/>
                      </a:cubicBezTo>
                      <a:close/>
                      <a:moveTo>
                        <a:pt x="952" y="25622"/>
                      </a:moveTo>
                      <a:lnTo>
                        <a:pt x="16669" y="25622"/>
                      </a:lnTo>
                      <a:lnTo>
                        <a:pt x="16669" y="85916"/>
                      </a:lnTo>
                      <a:lnTo>
                        <a:pt x="952" y="85916"/>
                      </a:lnTo>
                      <a:lnTo>
                        <a:pt x="952" y="25622"/>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3" name="Freeform: Shape 112">
                  <a:extLst>
                    <a:ext uri="{FF2B5EF4-FFF2-40B4-BE49-F238E27FC236}">
                      <a16:creationId xmlns:a16="http://schemas.microsoft.com/office/drawing/2014/main" id="{18457CCB-A8A9-27FA-E545-9165A26F2C7E}"/>
                    </a:ext>
                  </a:extLst>
                </p:cNvPr>
                <p:cNvSpPr/>
                <p:nvPr/>
              </p:nvSpPr>
              <p:spPr>
                <a:xfrm>
                  <a:off x="7530750" y="4076509"/>
                  <a:ext cx="60864" cy="62674"/>
                </a:xfrm>
                <a:custGeom>
                  <a:avLst/>
                  <a:gdLst>
                    <a:gd name="connsiteX0" fmla="*/ 13907 w 60864"/>
                    <a:gd name="connsiteY0" fmla="*/ 58388 h 62674"/>
                    <a:gd name="connsiteX1" fmla="*/ 3524 w 60864"/>
                    <a:gd name="connsiteY1" fmla="*/ 47149 h 62674"/>
                    <a:gd name="connsiteX2" fmla="*/ 0 w 60864"/>
                    <a:gd name="connsiteY2" fmla="*/ 31147 h 62674"/>
                    <a:gd name="connsiteX3" fmla="*/ 3429 w 60864"/>
                    <a:gd name="connsiteY3" fmla="*/ 15430 h 62674"/>
                    <a:gd name="connsiteX4" fmla="*/ 13716 w 60864"/>
                    <a:gd name="connsiteY4" fmla="*/ 4191 h 62674"/>
                    <a:gd name="connsiteX5" fmla="*/ 30480 w 60864"/>
                    <a:gd name="connsiteY5" fmla="*/ 0 h 62674"/>
                    <a:gd name="connsiteX6" fmla="*/ 47720 w 60864"/>
                    <a:gd name="connsiteY6" fmla="*/ 4191 h 62674"/>
                    <a:gd name="connsiteX7" fmla="*/ 57721 w 60864"/>
                    <a:gd name="connsiteY7" fmla="*/ 15335 h 62674"/>
                    <a:gd name="connsiteX8" fmla="*/ 60865 w 60864"/>
                    <a:gd name="connsiteY8" fmla="*/ 31242 h 62674"/>
                    <a:gd name="connsiteX9" fmla="*/ 57341 w 60864"/>
                    <a:gd name="connsiteY9" fmla="*/ 47244 h 62674"/>
                    <a:gd name="connsiteX10" fmla="*/ 46958 w 60864"/>
                    <a:gd name="connsiteY10" fmla="*/ 58483 h 62674"/>
                    <a:gd name="connsiteX11" fmla="*/ 30194 w 60864"/>
                    <a:gd name="connsiteY11" fmla="*/ 62674 h 62674"/>
                    <a:gd name="connsiteX12" fmla="*/ 13907 w 60864"/>
                    <a:gd name="connsiteY12" fmla="*/ 58579 h 62674"/>
                    <a:gd name="connsiteX13" fmla="*/ 40767 w 60864"/>
                    <a:gd name="connsiteY13" fmla="*/ 45148 h 62674"/>
                    <a:gd name="connsiteX14" fmla="*/ 44482 w 60864"/>
                    <a:gd name="connsiteY14" fmla="*/ 31051 h 62674"/>
                    <a:gd name="connsiteX15" fmla="*/ 40957 w 60864"/>
                    <a:gd name="connsiteY15" fmla="*/ 17145 h 62674"/>
                    <a:gd name="connsiteX16" fmla="*/ 30766 w 60864"/>
                    <a:gd name="connsiteY16" fmla="*/ 12287 h 62674"/>
                    <a:gd name="connsiteX17" fmla="*/ 20193 w 60864"/>
                    <a:gd name="connsiteY17" fmla="*/ 17145 h 62674"/>
                    <a:gd name="connsiteX18" fmla="*/ 16478 w 60864"/>
                    <a:gd name="connsiteY18" fmla="*/ 31051 h 62674"/>
                    <a:gd name="connsiteX19" fmla="*/ 18192 w 60864"/>
                    <a:gd name="connsiteY19" fmla="*/ 41338 h 62674"/>
                    <a:gd name="connsiteX20" fmla="*/ 22955 w 60864"/>
                    <a:gd name="connsiteY20" fmla="*/ 47815 h 62674"/>
                    <a:gd name="connsiteX21" fmla="*/ 30099 w 60864"/>
                    <a:gd name="connsiteY21" fmla="*/ 50006 h 62674"/>
                    <a:gd name="connsiteX22" fmla="*/ 40767 w 60864"/>
                    <a:gd name="connsiteY22" fmla="*/ 4505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64" h="62674">
                      <a:moveTo>
                        <a:pt x="13907" y="58388"/>
                      </a:moveTo>
                      <a:cubicBezTo>
                        <a:pt x="9334" y="55626"/>
                        <a:pt x="5905" y="51911"/>
                        <a:pt x="3524" y="47149"/>
                      </a:cubicBezTo>
                      <a:cubicBezTo>
                        <a:pt x="1143" y="42386"/>
                        <a:pt x="0" y="37052"/>
                        <a:pt x="0" y="31147"/>
                      </a:cubicBezTo>
                      <a:cubicBezTo>
                        <a:pt x="0" y="25241"/>
                        <a:pt x="1143" y="20098"/>
                        <a:pt x="3429" y="15430"/>
                      </a:cubicBezTo>
                      <a:cubicBezTo>
                        <a:pt x="5715" y="10763"/>
                        <a:pt x="9144" y="6953"/>
                        <a:pt x="13716" y="4191"/>
                      </a:cubicBezTo>
                      <a:cubicBezTo>
                        <a:pt x="18288" y="1429"/>
                        <a:pt x="23908" y="0"/>
                        <a:pt x="30480" y="0"/>
                      </a:cubicBezTo>
                      <a:cubicBezTo>
                        <a:pt x="37433" y="0"/>
                        <a:pt x="43148" y="1429"/>
                        <a:pt x="47720" y="4191"/>
                      </a:cubicBezTo>
                      <a:cubicBezTo>
                        <a:pt x="52292" y="6953"/>
                        <a:pt x="55531" y="10668"/>
                        <a:pt x="57721" y="15335"/>
                      </a:cubicBezTo>
                      <a:cubicBezTo>
                        <a:pt x="59912" y="20002"/>
                        <a:pt x="60865" y="25337"/>
                        <a:pt x="60865" y="31242"/>
                      </a:cubicBezTo>
                      <a:cubicBezTo>
                        <a:pt x="60865" y="37147"/>
                        <a:pt x="59722" y="42481"/>
                        <a:pt x="57341" y="47244"/>
                      </a:cubicBezTo>
                      <a:cubicBezTo>
                        <a:pt x="54959" y="52006"/>
                        <a:pt x="51530" y="55721"/>
                        <a:pt x="46958" y="58483"/>
                      </a:cubicBezTo>
                      <a:cubicBezTo>
                        <a:pt x="42386" y="61246"/>
                        <a:pt x="36766" y="62674"/>
                        <a:pt x="30194" y="62674"/>
                      </a:cubicBezTo>
                      <a:cubicBezTo>
                        <a:pt x="23622" y="62674"/>
                        <a:pt x="18383" y="61341"/>
                        <a:pt x="13907" y="58579"/>
                      </a:cubicBezTo>
                      <a:close/>
                      <a:moveTo>
                        <a:pt x="40767" y="45148"/>
                      </a:moveTo>
                      <a:cubicBezTo>
                        <a:pt x="43243" y="41910"/>
                        <a:pt x="44482" y="37147"/>
                        <a:pt x="44482" y="31051"/>
                      </a:cubicBezTo>
                      <a:cubicBezTo>
                        <a:pt x="44482" y="24955"/>
                        <a:pt x="43339" y="20383"/>
                        <a:pt x="40957" y="17145"/>
                      </a:cubicBezTo>
                      <a:cubicBezTo>
                        <a:pt x="38576" y="13906"/>
                        <a:pt x="35243" y="12287"/>
                        <a:pt x="30766" y="12287"/>
                      </a:cubicBezTo>
                      <a:cubicBezTo>
                        <a:pt x="26289" y="12287"/>
                        <a:pt x="22574" y="13906"/>
                        <a:pt x="20193" y="17145"/>
                      </a:cubicBezTo>
                      <a:cubicBezTo>
                        <a:pt x="17812" y="20383"/>
                        <a:pt x="16478" y="25051"/>
                        <a:pt x="16478" y="31051"/>
                      </a:cubicBezTo>
                      <a:cubicBezTo>
                        <a:pt x="16478" y="35052"/>
                        <a:pt x="17050" y="38481"/>
                        <a:pt x="18192" y="41338"/>
                      </a:cubicBezTo>
                      <a:cubicBezTo>
                        <a:pt x="19335" y="44196"/>
                        <a:pt x="20955" y="46387"/>
                        <a:pt x="22955" y="47815"/>
                      </a:cubicBezTo>
                      <a:cubicBezTo>
                        <a:pt x="24955" y="49244"/>
                        <a:pt x="27337" y="50006"/>
                        <a:pt x="30099" y="50006"/>
                      </a:cubicBezTo>
                      <a:cubicBezTo>
                        <a:pt x="34766" y="50006"/>
                        <a:pt x="38291" y="48387"/>
                        <a:pt x="40767" y="4505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4" name="Freeform: Shape 113">
                  <a:extLst>
                    <a:ext uri="{FF2B5EF4-FFF2-40B4-BE49-F238E27FC236}">
                      <a16:creationId xmlns:a16="http://schemas.microsoft.com/office/drawing/2014/main" id="{B021D438-BEB2-844C-C0C9-2684B4702F9B}"/>
                    </a:ext>
                  </a:extLst>
                </p:cNvPr>
                <p:cNvSpPr/>
                <p:nvPr/>
              </p:nvSpPr>
              <p:spPr>
                <a:xfrm>
                  <a:off x="7603712" y="4076414"/>
                  <a:ext cx="55150" cy="61722"/>
                </a:xfrm>
                <a:custGeom>
                  <a:avLst/>
                  <a:gdLst>
                    <a:gd name="connsiteX0" fmla="*/ 381 w 55150"/>
                    <a:gd name="connsiteY0" fmla="*/ 14669 h 61722"/>
                    <a:gd name="connsiteX1" fmla="*/ 286 w 55150"/>
                    <a:gd name="connsiteY1" fmla="*/ 6763 h 61722"/>
                    <a:gd name="connsiteX2" fmla="*/ 0 w 55150"/>
                    <a:gd name="connsiteY2" fmla="*/ 1238 h 61722"/>
                    <a:gd name="connsiteX3" fmla="*/ 14954 w 55150"/>
                    <a:gd name="connsiteY3" fmla="*/ 1238 h 61722"/>
                    <a:gd name="connsiteX4" fmla="*/ 15430 w 55150"/>
                    <a:gd name="connsiteY4" fmla="*/ 6191 h 61722"/>
                    <a:gd name="connsiteX5" fmla="*/ 15716 w 55150"/>
                    <a:gd name="connsiteY5" fmla="*/ 12097 h 61722"/>
                    <a:gd name="connsiteX6" fmla="*/ 15907 w 55150"/>
                    <a:gd name="connsiteY6" fmla="*/ 12097 h 61722"/>
                    <a:gd name="connsiteX7" fmla="*/ 23908 w 55150"/>
                    <a:gd name="connsiteY7" fmla="*/ 2953 h 61722"/>
                    <a:gd name="connsiteX8" fmla="*/ 35338 w 55150"/>
                    <a:gd name="connsiteY8" fmla="*/ 0 h 61722"/>
                    <a:gd name="connsiteX9" fmla="*/ 50388 w 55150"/>
                    <a:gd name="connsiteY9" fmla="*/ 6382 h 61722"/>
                    <a:gd name="connsiteX10" fmla="*/ 55150 w 55150"/>
                    <a:gd name="connsiteY10" fmla="*/ 23336 h 61722"/>
                    <a:gd name="connsiteX11" fmla="*/ 55150 w 55150"/>
                    <a:gd name="connsiteY11" fmla="*/ 61627 h 61722"/>
                    <a:gd name="connsiteX12" fmla="*/ 39529 w 55150"/>
                    <a:gd name="connsiteY12" fmla="*/ 61627 h 61722"/>
                    <a:gd name="connsiteX13" fmla="*/ 39529 w 55150"/>
                    <a:gd name="connsiteY13" fmla="*/ 27813 h 61722"/>
                    <a:gd name="connsiteX14" fmla="*/ 37243 w 55150"/>
                    <a:gd name="connsiteY14" fmla="*/ 17240 h 61722"/>
                    <a:gd name="connsiteX15" fmla="*/ 29337 w 55150"/>
                    <a:gd name="connsiteY15" fmla="*/ 13526 h 61722"/>
                    <a:gd name="connsiteX16" fmla="*/ 22574 w 55150"/>
                    <a:gd name="connsiteY16" fmla="*/ 15526 h 61722"/>
                    <a:gd name="connsiteX17" fmla="*/ 17812 w 55150"/>
                    <a:gd name="connsiteY17" fmla="*/ 21146 h 61722"/>
                    <a:gd name="connsiteX18" fmla="*/ 16097 w 55150"/>
                    <a:gd name="connsiteY18" fmla="*/ 29337 h 61722"/>
                    <a:gd name="connsiteX19" fmla="*/ 16097 w 55150"/>
                    <a:gd name="connsiteY19" fmla="*/ 61722 h 61722"/>
                    <a:gd name="connsiteX20" fmla="*/ 381 w 55150"/>
                    <a:gd name="connsiteY20" fmla="*/ 61722 h 61722"/>
                    <a:gd name="connsiteX21" fmla="*/ 381 w 55150"/>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0"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70" y="4953"/>
                        <a:pt x="23908" y="2953"/>
                      </a:cubicBezTo>
                      <a:cubicBezTo>
                        <a:pt x="27147" y="953"/>
                        <a:pt x="30956" y="0"/>
                        <a:pt x="35338" y="0"/>
                      </a:cubicBezTo>
                      <a:cubicBezTo>
                        <a:pt x="42196" y="0"/>
                        <a:pt x="47244" y="2096"/>
                        <a:pt x="50388"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5" name="Freeform: Shape 114">
                  <a:extLst>
                    <a:ext uri="{FF2B5EF4-FFF2-40B4-BE49-F238E27FC236}">
                      <a16:creationId xmlns:a16="http://schemas.microsoft.com/office/drawing/2014/main" id="{EEB303D8-C0C3-5AC9-F200-55245D975BB5}"/>
                    </a:ext>
                  </a:extLst>
                </p:cNvPr>
                <p:cNvSpPr/>
                <p:nvPr/>
              </p:nvSpPr>
              <p:spPr>
                <a:xfrm>
                  <a:off x="7668672" y="4076414"/>
                  <a:ext cx="50768" cy="62769"/>
                </a:xfrm>
                <a:custGeom>
                  <a:avLst/>
                  <a:gdLst>
                    <a:gd name="connsiteX0" fmla="*/ 11716 w 50768"/>
                    <a:gd name="connsiteY0" fmla="*/ 60579 h 62769"/>
                    <a:gd name="connsiteX1" fmla="*/ 0 w 50768"/>
                    <a:gd name="connsiteY1" fmla="*/ 54007 h 62769"/>
                    <a:gd name="connsiteX2" fmla="*/ 7048 w 50768"/>
                    <a:gd name="connsiteY2" fmla="*/ 43244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5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8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8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6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60"/>
                        <a:pt x="0" y="54007"/>
                      </a:cubicBezTo>
                      <a:lnTo>
                        <a:pt x="7048" y="43244"/>
                      </a:lnTo>
                      <a:cubicBezTo>
                        <a:pt x="10383" y="45815"/>
                        <a:pt x="13526" y="47720"/>
                        <a:pt x="16383" y="49054"/>
                      </a:cubicBezTo>
                      <a:cubicBezTo>
                        <a:pt x="19241" y="50387"/>
                        <a:pt x="22289"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7"/>
                        <a:pt x="32481" y="39910"/>
                        <a:pt x="30956" y="39338"/>
                      </a:cubicBezTo>
                      <a:cubicBezTo>
                        <a:pt x="29433" y="38767"/>
                        <a:pt x="27337" y="38290"/>
                        <a:pt x="24575" y="37624"/>
                      </a:cubicBezTo>
                      <a:lnTo>
                        <a:pt x="21622" y="36862"/>
                      </a:lnTo>
                      <a:cubicBezTo>
                        <a:pt x="17526" y="35814"/>
                        <a:pt x="14192" y="34671"/>
                        <a:pt x="11525" y="33338"/>
                      </a:cubicBezTo>
                      <a:cubicBezTo>
                        <a:pt x="8858" y="32004"/>
                        <a:pt x="6668" y="30194"/>
                        <a:pt x="4953" y="27813"/>
                      </a:cubicBezTo>
                      <a:cubicBezTo>
                        <a:pt x="3239" y="25432"/>
                        <a:pt x="2381" y="22193"/>
                        <a:pt x="2381" y="18288"/>
                      </a:cubicBezTo>
                      <a:cubicBezTo>
                        <a:pt x="2381" y="14383"/>
                        <a:pt x="3334" y="11239"/>
                        <a:pt x="5144" y="8477"/>
                      </a:cubicBezTo>
                      <a:cubicBezTo>
                        <a:pt x="6954" y="5715"/>
                        <a:pt x="9620" y="3620"/>
                        <a:pt x="13145" y="2191"/>
                      </a:cubicBezTo>
                      <a:cubicBezTo>
                        <a:pt x="16669" y="762"/>
                        <a:pt x="20955" y="0"/>
                        <a:pt x="25908" y="0"/>
                      </a:cubicBezTo>
                      <a:cubicBezTo>
                        <a:pt x="30861" y="0"/>
                        <a:pt x="35052" y="762"/>
                        <a:pt x="38958" y="2191"/>
                      </a:cubicBezTo>
                      <a:cubicBezTo>
                        <a:pt x="42863" y="3620"/>
                        <a:pt x="46197" y="5810"/>
                        <a:pt x="49054" y="8763"/>
                      </a:cubicBezTo>
                      <a:lnTo>
                        <a:pt x="41053" y="18002"/>
                      </a:lnTo>
                      <a:cubicBezTo>
                        <a:pt x="36766" y="13811"/>
                        <a:pt x="31814" y="11716"/>
                        <a:pt x="26098" y="11716"/>
                      </a:cubicBezTo>
                      <a:cubicBezTo>
                        <a:pt x="19908" y="11716"/>
                        <a:pt x="16859" y="13526"/>
                        <a:pt x="16859" y="17050"/>
                      </a:cubicBezTo>
                      <a:cubicBezTo>
                        <a:pt x="16859" y="18383"/>
                        <a:pt x="17240" y="19526"/>
                        <a:pt x="18098" y="20288"/>
                      </a:cubicBezTo>
                      <a:cubicBezTo>
                        <a:pt x="18955" y="21050"/>
                        <a:pt x="19908" y="21717"/>
                        <a:pt x="21241" y="22193"/>
                      </a:cubicBezTo>
                      <a:cubicBezTo>
                        <a:pt x="22574" y="22670"/>
                        <a:pt x="24384" y="23146"/>
                        <a:pt x="26861" y="23717"/>
                      </a:cubicBezTo>
                      <a:lnTo>
                        <a:pt x="29718" y="24384"/>
                      </a:lnTo>
                      <a:cubicBezTo>
                        <a:pt x="34195" y="25527"/>
                        <a:pt x="37815" y="26670"/>
                        <a:pt x="40767" y="28004"/>
                      </a:cubicBezTo>
                      <a:cubicBezTo>
                        <a:pt x="43720" y="29337"/>
                        <a:pt x="46006" y="31242"/>
                        <a:pt x="47911" y="33814"/>
                      </a:cubicBezTo>
                      <a:cubicBezTo>
                        <a:pt x="49816" y="36386"/>
                        <a:pt x="50768" y="39814"/>
                        <a:pt x="50768" y="44005"/>
                      </a:cubicBezTo>
                      <a:cubicBezTo>
                        <a:pt x="50768" y="47815"/>
                        <a:pt x="49816" y="51149"/>
                        <a:pt x="47816"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6" name="Freeform: Shape 115">
                  <a:extLst>
                    <a:ext uri="{FF2B5EF4-FFF2-40B4-BE49-F238E27FC236}">
                      <a16:creationId xmlns:a16="http://schemas.microsoft.com/office/drawing/2014/main" id="{4DAD10B7-6993-76C1-C3D0-B6EB7092A778}"/>
                    </a:ext>
                  </a:extLst>
                </p:cNvPr>
                <p:cNvSpPr/>
                <p:nvPr/>
              </p:nvSpPr>
              <p:spPr>
                <a:xfrm>
                  <a:off x="7730585" y="4055078"/>
                  <a:ext cx="54768" cy="82867"/>
                </a:xfrm>
                <a:custGeom>
                  <a:avLst/>
                  <a:gdLst>
                    <a:gd name="connsiteX0" fmla="*/ 95 w 54768"/>
                    <a:gd name="connsiteY0" fmla="*/ 0 h 82867"/>
                    <a:gd name="connsiteX1" fmla="*/ 15812 w 54768"/>
                    <a:gd name="connsiteY1" fmla="*/ 0 h 82867"/>
                    <a:gd name="connsiteX2" fmla="*/ 15812 w 54768"/>
                    <a:gd name="connsiteY2" fmla="*/ 22669 h 82867"/>
                    <a:gd name="connsiteX3" fmla="*/ 15335 w 54768"/>
                    <a:gd name="connsiteY3" fmla="*/ 33338 h 82867"/>
                    <a:gd name="connsiteX4" fmla="*/ 15526 w 54768"/>
                    <a:gd name="connsiteY4" fmla="*/ 33338 h 82867"/>
                    <a:gd name="connsiteX5" fmla="*/ 23432 w 54768"/>
                    <a:gd name="connsiteY5" fmla="*/ 24193 h 82867"/>
                    <a:gd name="connsiteX6" fmla="*/ 34957 w 54768"/>
                    <a:gd name="connsiteY6" fmla="*/ 21336 h 82867"/>
                    <a:gd name="connsiteX7" fmla="*/ 50006 w 54768"/>
                    <a:gd name="connsiteY7" fmla="*/ 27622 h 82867"/>
                    <a:gd name="connsiteX8" fmla="*/ 54769 w 54768"/>
                    <a:gd name="connsiteY8" fmla="*/ 44577 h 82867"/>
                    <a:gd name="connsiteX9" fmla="*/ 54769 w 54768"/>
                    <a:gd name="connsiteY9" fmla="*/ 82867 h 82867"/>
                    <a:gd name="connsiteX10" fmla="*/ 39148 w 54768"/>
                    <a:gd name="connsiteY10" fmla="*/ 82867 h 82867"/>
                    <a:gd name="connsiteX11" fmla="*/ 39148 w 54768"/>
                    <a:gd name="connsiteY11" fmla="*/ 49054 h 82867"/>
                    <a:gd name="connsiteX12" fmla="*/ 36862 w 54768"/>
                    <a:gd name="connsiteY12" fmla="*/ 38576 h 82867"/>
                    <a:gd name="connsiteX13" fmla="*/ 28956 w 54768"/>
                    <a:gd name="connsiteY13" fmla="*/ 34862 h 82867"/>
                    <a:gd name="connsiteX14" fmla="*/ 22193 w 54768"/>
                    <a:gd name="connsiteY14" fmla="*/ 36862 h 82867"/>
                    <a:gd name="connsiteX15" fmla="*/ 17431 w 54768"/>
                    <a:gd name="connsiteY15" fmla="*/ 42386 h 82867"/>
                    <a:gd name="connsiteX16" fmla="*/ 15716 w 54768"/>
                    <a:gd name="connsiteY16" fmla="*/ 50482 h 82867"/>
                    <a:gd name="connsiteX17" fmla="*/ 15716 w 54768"/>
                    <a:gd name="connsiteY17" fmla="*/ 82867 h 82867"/>
                    <a:gd name="connsiteX18" fmla="*/ 0 w 54768"/>
                    <a:gd name="connsiteY18" fmla="*/ 82867 h 82867"/>
                    <a:gd name="connsiteX19" fmla="*/ 0 w 54768"/>
                    <a:gd name="connsiteY19" fmla="*/ 0 h 8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8" h="82867">
                      <a:moveTo>
                        <a:pt x="95" y="0"/>
                      </a:moveTo>
                      <a:lnTo>
                        <a:pt x="15812" y="0"/>
                      </a:lnTo>
                      <a:lnTo>
                        <a:pt x="15812" y="22669"/>
                      </a:lnTo>
                      <a:cubicBezTo>
                        <a:pt x="15812" y="25241"/>
                        <a:pt x="15621" y="28765"/>
                        <a:pt x="15335" y="33338"/>
                      </a:cubicBezTo>
                      <a:lnTo>
                        <a:pt x="15526" y="33338"/>
                      </a:lnTo>
                      <a:cubicBezTo>
                        <a:pt x="17622" y="29242"/>
                        <a:pt x="20288" y="26194"/>
                        <a:pt x="23432" y="24193"/>
                      </a:cubicBezTo>
                      <a:cubicBezTo>
                        <a:pt x="26575" y="22193"/>
                        <a:pt x="30480" y="21336"/>
                        <a:pt x="34957" y="21336"/>
                      </a:cubicBezTo>
                      <a:cubicBezTo>
                        <a:pt x="41815" y="21336"/>
                        <a:pt x="46863" y="23431"/>
                        <a:pt x="50006" y="27622"/>
                      </a:cubicBezTo>
                      <a:cubicBezTo>
                        <a:pt x="53150" y="31813"/>
                        <a:pt x="54769" y="37433"/>
                        <a:pt x="54769" y="44577"/>
                      </a:cubicBezTo>
                      <a:lnTo>
                        <a:pt x="54769" y="82867"/>
                      </a:lnTo>
                      <a:lnTo>
                        <a:pt x="39148" y="82867"/>
                      </a:lnTo>
                      <a:lnTo>
                        <a:pt x="39148" y="49054"/>
                      </a:lnTo>
                      <a:cubicBezTo>
                        <a:pt x="39148" y="44482"/>
                        <a:pt x="38386" y="41053"/>
                        <a:pt x="36862" y="38576"/>
                      </a:cubicBezTo>
                      <a:cubicBezTo>
                        <a:pt x="35338" y="36100"/>
                        <a:pt x="32671" y="34862"/>
                        <a:pt x="28956" y="34862"/>
                      </a:cubicBezTo>
                      <a:cubicBezTo>
                        <a:pt x="26480" y="34862"/>
                        <a:pt x="24194" y="35528"/>
                        <a:pt x="22193" y="36862"/>
                      </a:cubicBezTo>
                      <a:cubicBezTo>
                        <a:pt x="20193" y="38195"/>
                        <a:pt x="18574" y="40005"/>
                        <a:pt x="17431" y="42386"/>
                      </a:cubicBezTo>
                      <a:cubicBezTo>
                        <a:pt x="16288" y="44767"/>
                        <a:pt x="15716" y="47434"/>
                        <a:pt x="15716" y="50482"/>
                      </a:cubicBezTo>
                      <a:lnTo>
                        <a:pt x="15716" y="82867"/>
                      </a:lnTo>
                      <a:lnTo>
                        <a:pt x="0" y="82867"/>
                      </a:lnTo>
                      <a:lnTo>
                        <a:pt x="0" y="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7" name="Freeform: Shape 116">
                  <a:extLst>
                    <a:ext uri="{FF2B5EF4-FFF2-40B4-BE49-F238E27FC236}">
                      <a16:creationId xmlns:a16="http://schemas.microsoft.com/office/drawing/2014/main" id="{119B2580-052F-2428-3033-6FFE9517AAFB}"/>
                    </a:ext>
                  </a:extLst>
                </p:cNvPr>
                <p:cNvSpPr/>
                <p:nvPr/>
              </p:nvSpPr>
              <p:spPr>
                <a:xfrm>
                  <a:off x="7799641" y="4051934"/>
                  <a:ext cx="17526" cy="85915"/>
                </a:xfrm>
                <a:custGeom>
                  <a:avLst/>
                  <a:gdLst>
                    <a:gd name="connsiteX0" fmla="*/ 2381 w 17526"/>
                    <a:gd name="connsiteY0" fmla="*/ 15240 h 85915"/>
                    <a:gd name="connsiteX1" fmla="*/ 0 w 17526"/>
                    <a:gd name="connsiteY1" fmla="*/ 8858 h 85915"/>
                    <a:gd name="connsiteX2" fmla="*/ 2381 w 17526"/>
                    <a:gd name="connsiteY2" fmla="*/ 2381 h 85915"/>
                    <a:gd name="connsiteX3" fmla="*/ 8858 w 17526"/>
                    <a:gd name="connsiteY3" fmla="*/ 0 h 85915"/>
                    <a:gd name="connsiteX4" fmla="*/ 15145 w 17526"/>
                    <a:gd name="connsiteY4" fmla="*/ 2381 h 85915"/>
                    <a:gd name="connsiteX5" fmla="*/ 17526 w 17526"/>
                    <a:gd name="connsiteY5" fmla="*/ 8858 h 85915"/>
                    <a:gd name="connsiteX6" fmla="*/ 15145 w 17526"/>
                    <a:gd name="connsiteY6" fmla="*/ 15240 h 85915"/>
                    <a:gd name="connsiteX7" fmla="*/ 8858 w 17526"/>
                    <a:gd name="connsiteY7" fmla="*/ 17621 h 85915"/>
                    <a:gd name="connsiteX8" fmla="*/ 2381 w 17526"/>
                    <a:gd name="connsiteY8" fmla="*/ 15240 h 85915"/>
                    <a:gd name="connsiteX9" fmla="*/ 953 w 17526"/>
                    <a:gd name="connsiteY9" fmla="*/ 25622 h 85915"/>
                    <a:gd name="connsiteX10" fmla="*/ 16669 w 17526"/>
                    <a:gd name="connsiteY10" fmla="*/ 25622 h 85915"/>
                    <a:gd name="connsiteX11" fmla="*/ 16669 w 17526"/>
                    <a:gd name="connsiteY11" fmla="*/ 85916 h 85915"/>
                    <a:gd name="connsiteX12" fmla="*/ 953 w 17526"/>
                    <a:gd name="connsiteY12" fmla="*/ 85916 h 85915"/>
                    <a:gd name="connsiteX13" fmla="*/ 953 w 17526"/>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6" h="85915">
                      <a:moveTo>
                        <a:pt x="2381" y="15240"/>
                      </a:moveTo>
                      <a:cubicBezTo>
                        <a:pt x="858" y="13621"/>
                        <a:pt x="0" y="11525"/>
                        <a:pt x="0" y="8858"/>
                      </a:cubicBezTo>
                      <a:cubicBezTo>
                        <a:pt x="0" y="6191"/>
                        <a:pt x="762" y="4001"/>
                        <a:pt x="2381" y="2381"/>
                      </a:cubicBezTo>
                      <a:cubicBezTo>
                        <a:pt x="4001" y="762"/>
                        <a:pt x="6096" y="0"/>
                        <a:pt x="8858" y="0"/>
                      </a:cubicBezTo>
                      <a:cubicBezTo>
                        <a:pt x="11621" y="0"/>
                        <a:pt x="13621" y="762"/>
                        <a:pt x="15145" y="2381"/>
                      </a:cubicBezTo>
                      <a:cubicBezTo>
                        <a:pt x="16669" y="4001"/>
                        <a:pt x="17526" y="6096"/>
                        <a:pt x="17526" y="8858"/>
                      </a:cubicBezTo>
                      <a:cubicBezTo>
                        <a:pt x="17526" y="11621"/>
                        <a:pt x="16764" y="13621"/>
                        <a:pt x="15145" y="15240"/>
                      </a:cubicBezTo>
                      <a:cubicBezTo>
                        <a:pt x="13526" y="16859"/>
                        <a:pt x="11430" y="17621"/>
                        <a:pt x="8858" y="17621"/>
                      </a:cubicBezTo>
                      <a:cubicBezTo>
                        <a:pt x="6096" y="17621"/>
                        <a:pt x="3906" y="16859"/>
                        <a:pt x="2381" y="15240"/>
                      </a:cubicBezTo>
                      <a:close/>
                      <a:moveTo>
                        <a:pt x="953" y="25622"/>
                      </a:moveTo>
                      <a:lnTo>
                        <a:pt x="16669" y="25622"/>
                      </a:lnTo>
                      <a:lnTo>
                        <a:pt x="16669" y="85916"/>
                      </a:lnTo>
                      <a:lnTo>
                        <a:pt x="953" y="85916"/>
                      </a:lnTo>
                      <a:lnTo>
                        <a:pt x="953" y="25622"/>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8" name="Freeform: Shape 117">
                  <a:extLst>
                    <a:ext uri="{FF2B5EF4-FFF2-40B4-BE49-F238E27FC236}">
                      <a16:creationId xmlns:a16="http://schemas.microsoft.com/office/drawing/2014/main" id="{E45BD230-02C9-C853-50BD-3011D34EE556}"/>
                    </a:ext>
                  </a:extLst>
                </p:cNvPr>
                <p:cNvSpPr/>
                <p:nvPr/>
              </p:nvSpPr>
              <p:spPr>
                <a:xfrm>
                  <a:off x="7831835" y="4076318"/>
                  <a:ext cx="58292" cy="85344"/>
                </a:xfrm>
                <a:custGeom>
                  <a:avLst/>
                  <a:gdLst>
                    <a:gd name="connsiteX0" fmla="*/ 476 w 58292"/>
                    <a:gd name="connsiteY0" fmla="*/ 15050 h 85344"/>
                    <a:gd name="connsiteX1" fmla="*/ 0 w 58292"/>
                    <a:gd name="connsiteY1" fmla="*/ 1238 h 85344"/>
                    <a:gd name="connsiteX2" fmla="*/ 15240 w 58292"/>
                    <a:gd name="connsiteY2" fmla="*/ 1238 h 85344"/>
                    <a:gd name="connsiteX3" fmla="*/ 15716 w 58292"/>
                    <a:gd name="connsiteY3" fmla="*/ 4763 h 85344"/>
                    <a:gd name="connsiteX4" fmla="*/ 15907 w 58292"/>
                    <a:gd name="connsiteY4" fmla="*/ 9906 h 85344"/>
                    <a:gd name="connsiteX5" fmla="*/ 16097 w 58292"/>
                    <a:gd name="connsiteY5" fmla="*/ 9906 h 85344"/>
                    <a:gd name="connsiteX6" fmla="*/ 35338 w 58292"/>
                    <a:gd name="connsiteY6" fmla="*/ 0 h 85344"/>
                    <a:gd name="connsiteX7" fmla="*/ 47816 w 58292"/>
                    <a:gd name="connsiteY7" fmla="*/ 4001 h 85344"/>
                    <a:gd name="connsiteX8" fmla="*/ 55626 w 58292"/>
                    <a:gd name="connsiteY8" fmla="*/ 14954 h 85344"/>
                    <a:gd name="connsiteX9" fmla="*/ 58293 w 58292"/>
                    <a:gd name="connsiteY9" fmla="*/ 31052 h 85344"/>
                    <a:gd name="connsiteX10" fmla="*/ 55436 w 58292"/>
                    <a:gd name="connsiteY10" fmla="*/ 47530 h 85344"/>
                    <a:gd name="connsiteX11" fmla="*/ 47054 w 58292"/>
                    <a:gd name="connsiteY11" fmla="*/ 58674 h 85344"/>
                    <a:gd name="connsiteX12" fmla="*/ 34004 w 58292"/>
                    <a:gd name="connsiteY12" fmla="*/ 62675 h 85344"/>
                    <a:gd name="connsiteX13" fmla="*/ 23622 w 58292"/>
                    <a:gd name="connsiteY13" fmla="*/ 60388 h 85344"/>
                    <a:gd name="connsiteX14" fmla="*/ 16193 w 58292"/>
                    <a:gd name="connsiteY14" fmla="*/ 53054 h 85344"/>
                    <a:gd name="connsiteX15" fmla="*/ 15812 w 58292"/>
                    <a:gd name="connsiteY15" fmla="*/ 53054 h 85344"/>
                    <a:gd name="connsiteX16" fmla="*/ 16002 w 58292"/>
                    <a:gd name="connsiteY16" fmla="*/ 56674 h 85344"/>
                    <a:gd name="connsiteX17" fmla="*/ 16097 w 58292"/>
                    <a:gd name="connsiteY17" fmla="*/ 62103 h 85344"/>
                    <a:gd name="connsiteX18" fmla="*/ 16097 w 58292"/>
                    <a:gd name="connsiteY18" fmla="*/ 85344 h 85344"/>
                    <a:gd name="connsiteX19" fmla="*/ 381 w 58292"/>
                    <a:gd name="connsiteY19" fmla="*/ 85344 h 85344"/>
                    <a:gd name="connsiteX20" fmla="*/ 381 w 58292"/>
                    <a:gd name="connsiteY20" fmla="*/ 15050 h 85344"/>
                    <a:gd name="connsiteX21" fmla="*/ 38481 w 58292"/>
                    <a:gd name="connsiteY21" fmla="*/ 45529 h 85344"/>
                    <a:gd name="connsiteX22" fmla="*/ 41910 w 58292"/>
                    <a:gd name="connsiteY22" fmla="*/ 31052 h 85344"/>
                    <a:gd name="connsiteX23" fmla="*/ 38576 w 58292"/>
                    <a:gd name="connsiteY23" fmla="*/ 17240 h 85344"/>
                    <a:gd name="connsiteX24" fmla="*/ 29433 w 58292"/>
                    <a:gd name="connsiteY24" fmla="*/ 12573 h 85344"/>
                    <a:gd name="connsiteX25" fmla="*/ 22860 w 58292"/>
                    <a:gd name="connsiteY25" fmla="*/ 14383 h 85344"/>
                    <a:gd name="connsiteX26" fmla="*/ 17907 w 58292"/>
                    <a:gd name="connsiteY26" fmla="*/ 20384 h 85344"/>
                    <a:gd name="connsiteX27" fmla="*/ 15907 w 58292"/>
                    <a:gd name="connsiteY27" fmla="*/ 31528 h 85344"/>
                    <a:gd name="connsiteX28" fmla="*/ 17812 w 58292"/>
                    <a:gd name="connsiteY28" fmla="*/ 42482 h 85344"/>
                    <a:gd name="connsiteX29" fmla="*/ 22765 w 58292"/>
                    <a:gd name="connsiteY29" fmla="*/ 48482 h 85344"/>
                    <a:gd name="connsiteX30" fmla="*/ 29242 w 58292"/>
                    <a:gd name="connsiteY30" fmla="*/ 50292 h 85344"/>
                    <a:gd name="connsiteX31" fmla="*/ 38386 w 58292"/>
                    <a:gd name="connsiteY31" fmla="*/ 45529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292" h="85344">
                      <a:moveTo>
                        <a:pt x="476" y="15050"/>
                      </a:moveTo>
                      <a:cubicBezTo>
                        <a:pt x="476" y="9335"/>
                        <a:pt x="286" y="4763"/>
                        <a:pt x="0" y="1238"/>
                      </a:cubicBezTo>
                      <a:lnTo>
                        <a:pt x="15240" y="1238"/>
                      </a:lnTo>
                      <a:cubicBezTo>
                        <a:pt x="15240" y="1238"/>
                        <a:pt x="15526" y="2762"/>
                        <a:pt x="15716" y="4763"/>
                      </a:cubicBezTo>
                      <a:cubicBezTo>
                        <a:pt x="15907" y="6763"/>
                        <a:pt x="15907" y="8477"/>
                        <a:pt x="15907" y="9906"/>
                      </a:cubicBezTo>
                      <a:lnTo>
                        <a:pt x="16097" y="9906"/>
                      </a:lnTo>
                      <a:cubicBezTo>
                        <a:pt x="20098" y="3238"/>
                        <a:pt x="26480" y="0"/>
                        <a:pt x="35338" y="0"/>
                      </a:cubicBezTo>
                      <a:cubicBezTo>
                        <a:pt x="40196" y="0"/>
                        <a:pt x="44387" y="1334"/>
                        <a:pt x="47816" y="4001"/>
                      </a:cubicBezTo>
                      <a:cubicBezTo>
                        <a:pt x="51245" y="6668"/>
                        <a:pt x="53816" y="10287"/>
                        <a:pt x="55626" y="14954"/>
                      </a:cubicBezTo>
                      <a:cubicBezTo>
                        <a:pt x="57436" y="19621"/>
                        <a:pt x="58293" y="24955"/>
                        <a:pt x="58293" y="31052"/>
                      </a:cubicBezTo>
                      <a:cubicBezTo>
                        <a:pt x="58293" y="37147"/>
                        <a:pt x="57341" y="42672"/>
                        <a:pt x="55436" y="47530"/>
                      </a:cubicBezTo>
                      <a:cubicBezTo>
                        <a:pt x="53530" y="52388"/>
                        <a:pt x="50768" y="56007"/>
                        <a:pt x="47054" y="58674"/>
                      </a:cubicBezTo>
                      <a:cubicBezTo>
                        <a:pt x="43339" y="61341"/>
                        <a:pt x="39053" y="62675"/>
                        <a:pt x="34004" y="62675"/>
                      </a:cubicBezTo>
                      <a:cubicBezTo>
                        <a:pt x="30289" y="62675"/>
                        <a:pt x="26861" y="61913"/>
                        <a:pt x="23622" y="60388"/>
                      </a:cubicBezTo>
                      <a:cubicBezTo>
                        <a:pt x="20384" y="58865"/>
                        <a:pt x="18002" y="56388"/>
                        <a:pt x="16193" y="53054"/>
                      </a:cubicBezTo>
                      <a:lnTo>
                        <a:pt x="15812" y="53054"/>
                      </a:lnTo>
                      <a:cubicBezTo>
                        <a:pt x="15812" y="53054"/>
                        <a:pt x="16002" y="54674"/>
                        <a:pt x="16002" y="56674"/>
                      </a:cubicBezTo>
                      <a:cubicBezTo>
                        <a:pt x="16002" y="58674"/>
                        <a:pt x="16097" y="60484"/>
                        <a:pt x="16097" y="62103"/>
                      </a:cubicBezTo>
                      <a:lnTo>
                        <a:pt x="16097" y="85344"/>
                      </a:lnTo>
                      <a:lnTo>
                        <a:pt x="381" y="85344"/>
                      </a:lnTo>
                      <a:lnTo>
                        <a:pt x="381" y="15050"/>
                      </a:lnTo>
                      <a:close/>
                      <a:moveTo>
                        <a:pt x="38481" y="45529"/>
                      </a:moveTo>
                      <a:cubicBezTo>
                        <a:pt x="40767" y="42386"/>
                        <a:pt x="41910" y="37529"/>
                        <a:pt x="41910" y="31052"/>
                      </a:cubicBezTo>
                      <a:cubicBezTo>
                        <a:pt x="41910" y="24955"/>
                        <a:pt x="40767" y="20384"/>
                        <a:pt x="38576" y="17240"/>
                      </a:cubicBezTo>
                      <a:cubicBezTo>
                        <a:pt x="36386" y="14097"/>
                        <a:pt x="33338" y="12573"/>
                        <a:pt x="29433" y="12573"/>
                      </a:cubicBezTo>
                      <a:cubicBezTo>
                        <a:pt x="27051" y="12573"/>
                        <a:pt x="24860" y="13145"/>
                        <a:pt x="22860" y="14383"/>
                      </a:cubicBezTo>
                      <a:cubicBezTo>
                        <a:pt x="20860" y="15621"/>
                        <a:pt x="19145" y="17621"/>
                        <a:pt x="17907" y="20384"/>
                      </a:cubicBezTo>
                      <a:cubicBezTo>
                        <a:pt x="16669" y="23146"/>
                        <a:pt x="15907" y="26956"/>
                        <a:pt x="15907" y="31528"/>
                      </a:cubicBezTo>
                      <a:cubicBezTo>
                        <a:pt x="15907" y="36100"/>
                        <a:pt x="16573" y="39719"/>
                        <a:pt x="17812" y="42482"/>
                      </a:cubicBezTo>
                      <a:cubicBezTo>
                        <a:pt x="19050" y="45244"/>
                        <a:pt x="20764" y="47244"/>
                        <a:pt x="22765" y="48482"/>
                      </a:cubicBezTo>
                      <a:cubicBezTo>
                        <a:pt x="24765" y="49721"/>
                        <a:pt x="26956" y="50292"/>
                        <a:pt x="29242" y="50292"/>
                      </a:cubicBezTo>
                      <a:cubicBezTo>
                        <a:pt x="33052" y="50292"/>
                        <a:pt x="36100" y="48673"/>
                        <a:pt x="38386" y="4552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9" name="Freeform: Shape 118">
                  <a:extLst>
                    <a:ext uri="{FF2B5EF4-FFF2-40B4-BE49-F238E27FC236}">
                      <a16:creationId xmlns:a16="http://schemas.microsoft.com/office/drawing/2014/main" id="{3D20D755-6F87-57ED-05BA-047E36AF2D2F}"/>
                    </a:ext>
                  </a:extLst>
                </p:cNvPr>
                <p:cNvSpPr/>
                <p:nvPr/>
              </p:nvSpPr>
              <p:spPr>
                <a:xfrm>
                  <a:off x="7230046" y="4213574"/>
                  <a:ext cx="87058" cy="61722"/>
                </a:xfrm>
                <a:custGeom>
                  <a:avLst/>
                  <a:gdLst>
                    <a:gd name="connsiteX0" fmla="*/ 381 w 87058"/>
                    <a:gd name="connsiteY0" fmla="*/ 14669 h 61722"/>
                    <a:gd name="connsiteX1" fmla="*/ 286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2 w 87058"/>
                    <a:gd name="connsiteY12" fmla="*/ 2858 h 61722"/>
                    <a:gd name="connsiteX13" fmla="*/ 68961 w 87058"/>
                    <a:gd name="connsiteY13" fmla="*/ 95 h 61722"/>
                    <a:gd name="connsiteX14" fmla="*/ 82677 w 87058"/>
                    <a:gd name="connsiteY14" fmla="*/ 6477 h 61722"/>
                    <a:gd name="connsiteX15" fmla="*/ 87059 w 87058"/>
                    <a:gd name="connsiteY15" fmla="*/ 23431 h 61722"/>
                    <a:gd name="connsiteX16" fmla="*/ 87059 w 87058"/>
                    <a:gd name="connsiteY16" fmla="*/ 61722 h 61722"/>
                    <a:gd name="connsiteX17" fmla="*/ 71533 w 87058"/>
                    <a:gd name="connsiteY17" fmla="*/ 61722 h 61722"/>
                    <a:gd name="connsiteX18" fmla="*/ 71533 w 87058"/>
                    <a:gd name="connsiteY18" fmla="*/ 27908 h 61722"/>
                    <a:gd name="connsiteX19" fmla="*/ 69532 w 87058"/>
                    <a:gd name="connsiteY19" fmla="*/ 17431 h 61722"/>
                    <a:gd name="connsiteX20" fmla="*/ 62865 w 87058"/>
                    <a:gd name="connsiteY20" fmla="*/ 13716 h 61722"/>
                    <a:gd name="connsiteX21" fmla="*/ 57245 w 87058"/>
                    <a:gd name="connsiteY21" fmla="*/ 15621 h 61722"/>
                    <a:gd name="connsiteX22" fmla="*/ 53245 w 87058"/>
                    <a:gd name="connsiteY22" fmla="*/ 20860 h 61722"/>
                    <a:gd name="connsiteX23" fmla="*/ 51625 w 87058"/>
                    <a:gd name="connsiteY23" fmla="*/ 28575 h 61722"/>
                    <a:gd name="connsiteX24" fmla="*/ 51625 w 87058"/>
                    <a:gd name="connsiteY24" fmla="*/ 61722 h 61722"/>
                    <a:gd name="connsiteX25" fmla="*/ 36100 w 87058"/>
                    <a:gd name="connsiteY25" fmla="*/ 61722 h 61722"/>
                    <a:gd name="connsiteX26" fmla="*/ 36100 w 87058"/>
                    <a:gd name="connsiteY26" fmla="*/ 27908 h 61722"/>
                    <a:gd name="connsiteX27" fmla="*/ 34100 w 87058"/>
                    <a:gd name="connsiteY27" fmla="*/ 17431 h 61722"/>
                    <a:gd name="connsiteX28" fmla="*/ 27432 w 87058"/>
                    <a:gd name="connsiteY28" fmla="*/ 13716 h 61722"/>
                    <a:gd name="connsiteX29" fmla="*/ 21717 w 87058"/>
                    <a:gd name="connsiteY29" fmla="*/ 15716 h 61722"/>
                    <a:gd name="connsiteX30" fmla="*/ 17716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20" y="1048"/>
                        <a:pt x="44577" y="3143"/>
                      </a:cubicBezTo>
                      <a:cubicBezTo>
                        <a:pt x="47434" y="5239"/>
                        <a:pt x="49339" y="8192"/>
                        <a:pt x="50292" y="12192"/>
                      </a:cubicBezTo>
                      <a:lnTo>
                        <a:pt x="50673" y="12192"/>
                      </a:lnTo>
                      <a:cubicBezTo>
                        <a:pt x="52674" y="7811"/>
                        <a:pt x="55245" y="4667"/>
                        <a:pt x="58102" y="2858"/>
                      </a:cubicBezTo>
                      <a:cubicBezTo>
                        <a:pt x="60960" y="1048"/>
                        <a:pt x="64675" y="95"/>
                        <a:pt x="68961" y="95"/>
                      </a:cubicBezTo>
                      <a:cubicBezTo>
                        <a:pt x="75248" y="95"/>
                        <a:pt x="79820" y="2191"/>
                        <a:pt x="82677" y="6477"/>
                      </a:cubicBezTo>
                      <a:cubicBezTo>
                        <a:pt x="85534" y="10763"/>
                        <a:pt x="87059" y="16383"/>
                        <a:pt x="87059" y="23431"/>
                      </a:cubicBezTo>
                      <a:lnTo>
                        <a:pt x="87059"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8"/>
                        <a:pt x="51625" y="28575"/>
                      </a:cubicBezTo>
                      <a:lnTo>
                        <a:pt x="51625" y="61722"/>
                      </a:lnTo>
                      <a:lnTo>
                        <a:pt x="36100" y="61722"/>
                      </a:lnTo>
                      <a:lnTo>
                        <a:pt x="36100" y="27908"/>
                      </a:lnTo>
                      <a:cubicBezTo>
                        <a:pt x="36100" y="23336"/>
                        <a:pt x="35433" y="19907"/>
                        <a:pt x="34100" y="17431"/>
                      </a:cubicBezTo>
                      <a:cubicBezTo>
                        <a:pt x="32766" y="14954"/>
                        <a:pt x="30575" y="13716"/>
                        <a:pt x="27432" y="13716"/>
                      </a:cubicBezTo>
                      <a:cubicBezTo>
                        <a:pt x="25336" y="13716"/>
                        <a:pt x="23432" y="14383"/>
                        <a:pt x="21717" y="15716"/>
                      </a:cubicBezTo>
                      <a:cubicBezTo>
                        <a:pt x="20002" y="17050"/>
                        <a:pt x="18669" y="18860"/>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0" name="Freeform: Shape 119">
                  <a:extLst>
                    <a:ext uri="{FF2B5EF4-FFF2-40B4-BE49-F238E27FC236}">
                      <a16:creationId xmlns:a16="http://schemas.microsoft.com/office/drawing/2014/main" id="{D98CF0C9-CCD8-7B81-ABB7-BAA8C73D7F5A}"/>
                    </a:ext>
                  </a:extLst>
                </p:cNvPr>
                <p:cNvSpPr/>
                <p:nvPr/>
              </p:nvSpPr>
              <p:spPr>
                <a:xfrm>
                  <a:off x="7327677"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4 w 53149"/>
                    <a:gd name="connsiteY13" fmla="*/ 21622 h 62674"/>
                    <a:gd name="connsiteX14" fmla="*/ 52674 w 53149"/>
                    <a:gd name="connsiteY14" fmla="*/ 43720 h 62674"/>
                    <a:gd name="connsiteX15" fmla="*/ 53150 w 53149"/>
                    <a:gd name="connsiteY15" fmla="*/ 61531 h 62674"/>
                    <a:gd name="connsiteX16" fmla="*/ 38291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5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9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5" y="0"/>
                        <a:pt x="27908" y="0"/>
                      </a:cubicBezTo>
                      <a:cubicBezTo>
                        <a:pt x="35719" y="0"/>
                        <a:pt x="41815" y="1905"/>
                        <a:pt x="46196" y="5620"/>
                      </a:cubicBezTo>
                      <a:cubicBezTo>
                        <a:pt x="50578" y="9334"/>
                        <a:pt x="52674" y="14669"/>
                        <a:pt x="52674" y="21622"/>
                      </a:cubicBezTo>
                      <a:lnTo>
                        <a:pt x="52674" y="43720"/>
                      </a:lnTo>
                      <a:cubicBezTo>
                        <a:pt x="52674" y="50387"/>
                        <a:pt x="52864" y="56293"/>
                        <a:pt x="53150" y="61531"/>
                      </a:cubicBezTo>
                      <a:lnTo>
                        <a:pt x="38291" y="61531"/>
                      </a:lnTo>
                      <a:cubicBezTo>
                        <a:pt x="38005" y="58864"/>
                        <a:pt x="37909" y="56102"/>
                        <a:pt x="37909" y="53054"/>
                      </a:cubicBezTo>
                      <a:lnTo>
                        <a:pt x="37529" y="53054"/>
                      </a:lnTo>
                      <a:cubicBezTo>
                        <a:pt x="35528" y="56102"/>
                        <a:pt x="32957" y="58483"/>
                        <a:pt x="29813" y="60198"/>
                      </a:cubicBezTo>
                      <a:cubicBezTo>
                        <a:pt x="26670" y="61913"/>
                        <a:pt x="22955" y="62674"/>
                        <a:pt x="18765" y="62674"/>
                      </a:cubicBezTo>
                      <a:cubicBezTo>
                        <a:pt x="15050" y="62674"/>
                        <a:pt x="11811" y="62008"/>
                        <a:pt x="8954" y="60579"/>
                      </a:cubicBezTo>
                      <a:close/>
                      <a:moveTo>
                        <a:pt x="30575" y="48768"/>
                      </a:moveTo>
                      <a:cubicBezTo>
                        <a:pt x="32575" y="47530"/>
                        <a:pt x="34195" y="45911"/>
                        <a:pt x="35338" y="43910"/>
                      </a:cubicBezTo>
                      <a:cubicBezTo>
                        <a:pt x="36481" y="41910"/>
                        <a:pt x="37052" y="39814"/>
                        <a:pt x="37052" y="37529"/>
                      </a:cubicBezTo>
                      <a:lnTo>
                        <a:pt x="37052" y="34480"/>
                      </a:lnTo>
                      <a:lnTo>
                        <a:pt x="28956" y="34480"/>
                      </a:lnTo>
                      <a:cubicBezTo>
                        <a:pt x="26194" y="34766"/>
                        <a:pt x="24003" y="35052"/>
                        <a:pt x="22289"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1" name="Freeform: Shape 120">
                  <a:extLst>
                    <a:ext uri="{FF2B5EF4-FFF2-40B4-BE49-F238E27FC236}">
                      <a16:creationId xmlns:a16="http://schemas.microsoft.com/office/drawing/2014/main" id="{6E01999D-E83B-2A30-282F-015DA6FC0D47}"/>
                    </a:ext>
                  </a:extLst>
                </p:cNvPr>
                <p:cNvSpPr/>
                <p:nvPr/>
              </p:nvSpPr>
              <p:spPr>
                <a:xfrm>
                  <a:off x="7395210" y="4213574"/>
                  <a:ext cx="55149" cy="61722"/>
                </a:xfrm>
                <a:custGeom>
                  <a:avLst/>
                  <a:gdLst>
                    <a:gd name="connsiteX0" fmla="*/ 381 w 55149"/>
                    <a:gd name="connsiteY0" fmla="*/ 14669 h 61722"/>
                    <a:gd name="connsiteX1" fmla="*/ 285 w 55149"/>
                    <a:gd name="connsiteY1" fmla="*/ 6763 h 61722"/>
                    <a:gd name="connsiteX2" fmla="*/ 0 w 55149"/>
                    <a:gd name="connsiteY2" fmla="*/ 1238 h 61722"/>
                    <a:gd name="connsiteX3" fmla="*/ 14954 w 55149"/>
                    <a:gd name="connsiteY3" fmla="*/ 1238 h 61722"/>
                    <a:gd name="connsiteX4" fmla="*/ 15430 w 55149"/>
                    <a:gd name="connsiteY4" fmla="*/ 6191 h 61722"/>
                    <a:gd name="connsiteX5" fmla="*/ 15716 w 55149"/>
                    <a:gd name="connsiteY5" fmla="*/ 12097 h 61722"/>
                    <a:gd name="connsiteX6" fmla="*/ 15907 w 55149"/>
                    <a:gd name="connsiteY6" fmla="*/ 12097 h 61722"/>
                    <a:gd name="connsiteX7" fmla="*/ 23907 w 55149"/>
                    <a:gd name="connsiteY7" fmla="*/ 2953 h 61722"/>
                    <a:gd name="connsiteX8" fmla="*/ 35337 w 55149"/>
                    <a:gd name="connsiteY8" fmla="*/ 0 h 61722"/>
                    <a:gd name="connsiteX9" fmla="*/ 50387 w 55149"/>
                    <a:gd name="connsiteY9" fmla="*/ 6382 h 61722"/>
                    <a:gd name="connsiteX10" fmla="*/ 55150 w 55149"/>
                    <a:gd name="connsiteY10" fmla="*/ 23336 h 61722"/>
                    <a:gd name="connsiteX11" fmla="*/ 55150 w 55149"/>
                    <a:gd name="connsiteY11" fmla="*/ 61627 h 61722"/>
                    <a:gd name="connsiteX12" fmla="*/ 39528 w 55149"/>
                    <a:gd name="connsiteY12" fmla="*/ 61627 h 61722"/>
                    <a:gd name="connsiteX13" fmla="*/ 39528 w 55149"/>
                    <a:gd name="connsiteY13" fmla="*/ 27813 h 61722"/>
                    <a:gd name="connsiteX14" fmla="*/ 37242 w 55149"/>
                    <a:gd name="connsiteY14" fmla="*/ 17240 h 61722"/>
                    <a:gd name="connsiteX15" fmla="*/ 29337 w 55149"/>
                    <a:gd name="connsiteY15" fmla="*/ 13526 h 61722"/>
                    <a:gd name="connsiteX16" fmla="*/ 22574 w 55149"/>
                    <a:gd name="connsiteY16" fmla="*/ 15526 h 61722"/>
                    <a:gd name="connsiteX17" fmla="*/ 17812 w 55149"/>
                    <a:gd name="connsiteY17" fmla="*/ 21146 h 61722"/>
                    <a:gd name="connsiteX18" fmla="*/ 16097 w 55149"/>
                    <a:gd name="connsiteY18" fmla="*/ 29337 h 61722"/>
                    <a:gd name="connsiteX19" fmla="*/ 16097 w 55149"/>
                    <a:gd name="connsiteY19" fmla="*/ 61722 h 61722"/>
                    <a:gd name="connsiteX20" fmla="*/ 381 w 55149"/>
                    <a:gd name="connsiteY20" fmla="*/ 61722 h 61722"/>
                    <a:gd name="connsiteX21" fmla="*/ 381 w 55149"/>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2">
                      <a:moveTo>
                        <a:pt x="381" y="14669"/>
                      </a:moveTo>
                      <a:cubicBezTo>
                        <a:pt x="381" y="12097"/>
                        <a:pt x="381" y="9430"/>
                        <a:pt x="285" y="6763"/>
                      </a:cubicBezTo>
                      <a:cubicBezTo>
                        <a:pt x="190" y="4096"/>
                        <a:pt x="95" y="2191"/>
                        <a:pt x="0" y="1238"/>
                      </a:cubicBezTo>
                      <a:lnTo>
                        <a:pt x="14954" y="1238"/>
                      </a:lnTo>
                      <a:cubicBezTo>
                        <a:pt x="15144" y="2096"/>
                        <a:pt x="15240" y="3715"/>
                        <a:pt x="15430" y="6191"/>
                      </a:cubicBezTo>
                      <a:cubicBezTo>
                        <a:pt x="15621" y="8668"/>
                        <a:pt x="15716" y="10668"/>
                        <a:pt x="15716" y="12097"/>
                      </a:cubicBezTo>
                      <a:lnTo>
                        <a:pt x="15907" y="12097"/>
                      </a:lnTo>
                      <a:cubicBezTo>
                        <a:pt x="18002" y="8001"/>
                        <a:pt x="20669" y="4953"/>
                        <a:pt x="23907" y="2953"/>
                      </a:cubicBezTo>
                      <a:cubicBezTo>
                        <a:pt x="27146" y="953"/>
                        <a:pt x="30956" y="0"/>
                        <a:pt x="35337" y="0"/>
                      </a:cubicBezTo>
                      <a:cubicBezTo>
                        <a:pt x="42196" y="0"/>
                        <a:pt x="47244" y="2096"/>
                        <a:pt x="50387" y="6382"/>
                      </a:cubicBezTo>
                      <a:cubicBezTo>
                        <a:pt x="53530" y="10668"/>
                        <a:pt x="55150" y="16288"/>
                        <a:pt x="55150" y="23336"/>
                      </a:cubicBezTo>
                      <a:lnTo>
                        <a:pt x="55150" y="61627"/>
                      </a:lnTo>
                      <a:lnTo>
                        <a:pt x="39528" y="61627"/>
                      </a:lnTo>
                      <a:lnTo>
                        <a:pt x="39528" y="27813"/>
                      </a:lnTo>
                      <a:cubicBezTo>
                        <a:pt x="39528" y="23241"/>
                        <a:pt x="38766" y="19717"/>
                        <a:pt x="37242" y="17240"/>
                      </a:cubicBezTo>
                      <a:cubicBezTo>
                        <a:pt x="35719" y="14764"/>
                        <a:pt x="33051" y="13526"/>
                        <a:pt x="29337" y="13526"/>
                      </a:cubicBezTo>
                      <a:cubicBezTo>
                        <a:pt x="26765" y="13526"/>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2" name="Freeform: Shape 121">
                  <a:extLst>
                    <a:ext uri="{FF2B5EF4-FFF2-40B4-BE49-F238E27FC236}">
                      <a16:creationId xmlns:a16="http://schemas.microsoft.com/office/drawing/2014/main" id="{FA4A238C-AB7D-F289-66CF-8C73222F3EA7}"/>
                    </a:ext>
                  </a:extLst>
                </p:cNvPr>
                <p:cNvSpPr/>
                <p:nvPr/>
              </p:nvSpPr>
              <p:spPr>
                <a:xfrm>
                  <a:off x="7461027"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4 w 53149"/>
                    <a:gd name="connsiteY13" fmla="*/ 21622 h 62674"/>
                    <a:gd name="connsiteX14" fmla="*/ 52674 w 53149"/>
                    <a:gd name="connsiteY14" fmla="*/ 43720 h 62674"/>
                    <a:gd name="connsiteX15" fmla="*/ 53150 w 53149"/>
                    <a:gd name="connsiteY15" fmla="*/ 61531 h 62674"/>
                    <a:gd name="connsiteX16" fmla="*/ 38291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5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9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5" y="0"/>
                        <a:pt x="27908" y="0"/>
                      </a:cubicBezTo>
                      <a:cubicBezTo>
                        <a:pt x="35719" y="0"/>
                        <a:pt x="41815" y="1905"/>
                        <a:pt x="46196" y="5620"/>
                      </a:cubicBezTo>
                      <a:cubicBezTo>
                        <a:pt x="50578" y="9334"/>
                        <a:pt x="52674" y="14669"/>
                        <a:pt x="52674" y="21622"/>
                      </a:cubicBezTo>
                      <a:lnTo>
                        <a:pt x="52674" y="43720"/>
                      </a:lnTo>
                      <a:cubicBezTo>
                        <a:pt x="52674" y="50387"/>
                        <a:pt x="52864" y="56293"/>
                        <a:pt x="53150" y="61531"/>
                      </a:cubicBezTo>
                      <a:lnTo>
                        <a:pt x="38291" y="61531"/>
                      </a:lnTo>
                      <a:cubicBezTo>
                        <a:pt x="38005" y="58864"/>
                        <a:pt x="37909" y="56102"/>
                        <a:pt x="37909" y="53054"/>
                      </a:cubicBezTo>
                      <a:lnTo>
                        <a:pt x="37529" y="53054"/>
                      </a:lnTo>
                      <a:cubicBezTo>
                        <a:pt x="35528" y="56102"/>
                        <a:pt x="32957" y="58483"/>
                        <a:pt x="29813" y="60198"/>
                      </a:cubicBezTo>
                      <a:cubicBezTo>
                        <a:pt x="26670" y="61913"/>
                        <a:pt x="22955" y="62674"/>
                        <a:pt x="18765" y="62674"/>
                      </a:cubicBezTo>
                      <a:cubicBezTo>
                        <a:pt x="15050" y="62674"/>
                        <a:pt x="11811" y="62008"/>
                        <a:pt x="8954" y="60579"/>
                      </a:cubicBezTo>
                      <a:close/>
                      <a:moveTo>
                        <a:pt x="30575" y="48768"/>
                      </a:moveTo>
                      <a:cubicBezTo>
                        <a:pt x="32575" y="47530"/>
                        <a:pt x="34195" y="45911"/>
                        <a:pt x="35338" y="43910"/>
                      </a:cubicBezTo>
                      <a:cubicBezTo>
                        <a:pt x="36481" y="41910"/>
                        <a:pt x="37052" y="39814"/>
                        <a:pt x="37052" y="37529"/>
                      </a:cubicBezTo>
                      <a:lnTo>
                        <a:pt x="37052" y="34480"/>
                      </a:lnTo>
                      <a:lnTo>
                        <a:pt x="28956" y="34480"/>
                      </a:lnTo>
                      <a:cubicBezTo>
                        <a:pt x="26194" y="34766"/>
                        <a:pt x="24003" y="35052"/>
                        <a:pt x="22289"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3" name="Freeform: Shape 122">
                  <a:extLst>
                    <a:ext uri="{FF2B5EF4-FFF2-40B4-BE49-F238E27FC236}">
                      <a16:creationId xmlns:a16="http://schemas.microsoft.com/office/drawing/2014/main" id="{48114DA9-18A7-9018-F454-4601FC6AFE66}"/>
                    </a:ext>
                  </a:extLst>
                </p:cNvPr>
                <p:cNvSpPr/>
                <p:nvPr/>
              </p:nvSpPr>
              <p:spPr>
                <a:xfrm>
                  <a:off x="7524559" y="4209097"/>
                  <a:ext cx="60769" cy="89725"/>
                </a:xfrm>
                <a:custGeom>
                  <a:avLst/>
                  <a:gdLst>
                    <a:gd name="connsiteX0" fmla="*/ 48196 w 60769"/>
                    <a:gd name="connsiteY0" fmla="*/ 54293 h 89725"/>
                    <a:gd name="connsiteX1" fmla="*/ 57245 w 60769"/>
                    <a:gd name="connsiteY1" fmla="*/ 59246 h 89725"/>
                    <a:gd name="connsiteX2" fmla="*/ 60770 w 60769"/>
                    <a:gd name="connsiteY2" fmla="*/ 70866 h 89725"/>
                    <a:gd name="connsiteX3" fmla="*/ 53150 w 60769"/>
                    <a:gd name="connsiteY3" fmla="*/ 85058 h 89725"/>
                    <a:gd name="connsiteX4" fmla="*/ 28956 w 60769"/>
                    <a:gd name="connsiteY4" fmla="*/ 89726 h 89725"/>
                    <a:gd name="connsiteX5" fmla="*/ 12192 w 60769"/>
                    <a:gd name="connsiteY5" fmla="*/ 88297 h 89725"/>
                    <a:gd name="connsiteX6" fmla="*/ 2953 w 60769"/>
                    <a:gd name="connsiteY6" fmla="*/ 83629 h 89725"/>
                    <a:gd name="connsiteX7" fmla="*/ 0 w 60769"/>
                    <a:gd name="connsiteY7" fmla="*/ 74867 h 89725"/>
                    <a:gd name="connsiteX8" fmla="*/ 2000 w 60769"/>
                    <a:gd name="connsiteY8" fmla="*/ 68009 h 89725"/>
                    <a:gd name="connsiteX9" fmla="*/ 8001 w 60769"/>
                    <a:gd name="connsiteY9" fmla="*/ 62198 h 89725"/>
                    <a:gd name="connsiteX10" fmla="*/ 4286 w 60769"/>
                    <a:gd name="connsiteY10" fmla="*/ 53626 h 89725"/>
                    <a:gd name="connsiteX11" fmla="*/ 6191 w 60769"/>
                    <a:gd name="connsiteY11" fmla="*/ 46768 h 89725"/>
                    <a:gd name="connsiteX12" fmla="*/ 11621 w 60769"/>
                    <a:gd name="connsiteY12" fmla="*/ 40958 h 89725"/>
                    <a:gd name="connsiteX13" fmla="*/ 5144 w 60769"/>
                    <a:gd name="connsiteY13" fmla="*/ 34290 h 89725"/>
                    <a:gd name="connsiteX14" fmla="*/ 2953 w 60769"/>
                    <a:gd name="connsiteY14" fmla="*/ 24860 h 89725"/>
                    <a:gd name="connsiteX15" fmla="*/ 5525 w 60769"/>
                    <a:gd name="connsiteY15" fmla="*/ 14478 h 89725"/>
                    <a:gd name="connsiteX16" fmla="*/ 13811 w 60769"/>
                    <a:gd name="connsiteY16" fmla="*/ 7239 h 89725"/>
                    <a:gd name="connsiteX17" fmla="*/ 28290 w 60769"/>
                    <a:gd name="connsiteY17" fmla="*/ 4572 h 89725"/>
                    <a:gd name="connsiteX18" fmla="*/ 43720 w 60769"/>
                    <a:gd name="connsiteY18" fmla="*/ 7906 h 89725"/>
                    <a:gd name="connsiteX19" fmla="*/ 50102 w 60769"/>
                    <a:gd name="connsiteY19" fmla="*/ 2000 h 89725"/>
                    <a:gd name="connsiteX20" fmla="*/ 58388 w 60769"/>
                    <a:gd name="connsiteY20" fmla="*/ 0 h 89725"/>
                    <a:gd name="connsiteX21" fmla="*/ 58579 w 60769"/>
                    <a:gd name="connsiteY21" fmla="*/ 0 h 89725"/>
                    <a:gd name="connsiteX22" fmla="*/ 59150 w 60769"/>
                    <a:gd name="connsiteY22" fmla="*/ 12763 h 89725"/>
                    <a:gd name="connsiteX23" fmla="*/ 58960 w 60769"/>
                    <a:gd name="connsiteY23" fmla="*/ 12763 h 89725"/>
                    <a:gd name="connsiteX24" fmla="*/ 50578 w 60769"/>
                    <a:gd name="connsiteY24" fmla="*/ 14002 h 89725"/>
                    <a:gd name="connsiteX25" fmla="*/ 53530 w 60769"/>
                    <a:gd name="connsiteY25" fmla="*/ 24860 h 89725"/>
                    <a:gd name="connsiteX26" fmla="*/ 50864 w 60769"/>
                    <a:gd name="connsiteY26" fmla="*/ 35052 h 89725"/>
                    <a:gd name="connsiteX27" fmla="*/ 42482 w 60769"/>
                    <a:gd name="connsiteY27" fmla="*/ 42196 h 89725"/>
                    <a:gd name="connsiteX28" fmla="*/ 28099 w 60769"/>
                    <a:gd name="connsiteY28" fmla="*/ 44863 h 89725"/>
                    <a:gd name="connsiteX29" fmla="*/ 20479 w 60769"/>
                    <a:gd name="connsiteY29" fmla="*/ 44196 h 89725"/>
                    <a:gd name="connsiteX30" fmla="*/ 18765 w 60769"/>
                    <a:gd name="connsiteY30" fmla="*/ 46292 h 89725"/>
                    <a:gd name="connsiteX31" fmla="*/ 18193 w 60769"/>
                    <a:gd name="connsiteY31" fmla="*/ 48387 h 89725"/>
                    <a:gd name="connsiteX32" fmla="*/ 19336 w 60769"/>
                    <a:gd name="connsiteY32" fmla="*/ 50673 h 89725"/>
                    <a:gd name="connsiteX33" fmla="*/ 22670 w 60769"/>
                    <a:gd name="connsiteY33" fmla="*/ 51721 h 89725"/>
                    <a:gd name="connsiteX34" fmla="*/ 29623 w 60769"/>
                    <a:gd name="connsiteY34" fmla="*/ 52292 h 89725"/>
                    <a:gd name="connsiteX35" fmla="*/ 32385 w 60769"/>
                    <a:gd name="connsiteY35" fmla="*/ 52483 h 89725"/>
                    <a:gd name="connsiteX36" fmla="*/ 48387 w 60769"/>
                    <a:gd name="connsiteY36" fmla="*/ 54293 h 89725"/>
                    <a:gd name="connsiteX37" fmla="*/ 41815 w 60769"/>
                    <a:gd name="connsiteY37" fmla="*/ 77248 h 89725"/>
                    <a:gd name="connsiteX38" fmla="*/ 45815 w 60769"/>
                    <a:gd name="connsiteY38" fmla="*/ 72771 h 89725"/>
                    <a:gd name="connsiteX39" fmla="*/ 44196 w 60769"/>
                    <a:gd name="connsiteY39" fmla="*/ 69437 h 89725"/>
                    <a:gd name="connsiteX40" fmla="*/ 39434 w 60769"/>
                    <a:gd name="connsiteY40" fmla="*/ 67913 h 89725"/>
                    <a:gd name="connsiteX41" fmla="*/ 29433 w 60769"/>
                    <a:gd name="connsiteY41" fmla="*/ 66961 h 89725"/>
                    <a:gd name="connsiteX42" fmla="*/ 27242 w 60769"/>
                    <a:gd name="connsiteY42" fmla="*/ 66770 h 89725"/>
                    <a:gd name="connsiteX43" fmla="*/ 23146 w 60769"/>
                    <a:gd name="connsiteY43" fmla="*/ 66485 h 89725"/>
                    <a:gd name="connsiteX44" fmla="*/ 16764 w 60769"/>
                    <a:gd name="connsiteY44" fmla="*/ 65722 h 89725"/>
                    <a:gd name="connsiteX45" fmla="*/ 14764 w 60769"/>
                    <a:gd name="connsiteY45" fmla="*/ 69056 h 89725"/>
                    <a:gd name="connsiteX46" fmla="*/ 14097 w 60769"/>
                    <a:gd name="connsiteY46" fmla="*/ 72676 h 89725"/>
                    <a:gd name="connsiteX47" fmla="*/ 15716 w 60769"/>
                    <a:gd name="connsiteY47" fmla="*/ 76486 h 89725"/>
                    <a:gd name="connsiteX48" fmla="*/ 20479 w 60769"/>
                    <a:gd name="connsiteY48" fmla="*/ 78200 h 89725"/>
                    <a:gd name="connsiteX49" fmla="*/ 29433 w 60769"/>
                    <a:gd name="connsiteY49" fmla="*/ 78581 h 89725"/>
                    <a:gd name="connsiteX50" fmla="*/ 41815 w 60769"/>
                    <a:gd name="connsiteY50" fmla="*/ 77343 h 89725"/>
                    <a:gd name="connsiteX51" fmla="*/ 20288 w 60769"/>
                    <a:gd name="connsiteY51" fmla="*/ 17717 h 89725"/>
                    <a:gd name="connsiteX52" fmla="*/ 17717 w 60769"/>
                    <a:gd name="connsiteY52" fmla="*/ 24860 h 89725"/>
                    <a:gd name="connsiteX53" fmla="*/ 20288 w 60769"/>
                    <a:gd name="connsiteY53" fmla="*/ 31813 h 89725"/>
                    <a:gd name="connsiteX54" fmla="*/ 27718 w 60769"/>
                    <a:gd name="connsiteY54" fmla="*/ 34290 h 89725"/>
                    <a:gd name="connsiteX55" fmla="*/ 36005 w 60769"/>
                    <a:gd name="connsiteY55" fmla="*/ 31813 h 89725"/>
                    <a:gd name="connsiteX56" fmla="*/ 38481 w 60769"/>
                    <a:gd name="connsiteY56" fmla="*/ 24860 h 89725"/>
                    <a:gd name="connsiteX57" fmla="*/ 35909 w 60769"/>
                    <a:gd name="connsiteY57" fmla="*/ 17717 h 89725"/>
                    <a:gd name="connsiteX58" fmla="*/ 28004 w 60769"/>
                    <a:gd name="connsiteY58" fmla="*/ 15145 h 89725"/>
                    <a:gd name="connsiteX59" fmla="*/ 20193 w 60769"/>
                    <a:gd name="connsiteY59" fmla="*/ 17717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9" h="89725">
                      <a:moveTo>
                        <a:pt x="48196" y="54293"/>
                      </a:moveTo>
                      <a:cubicBezTo>
                        <a:pt x="51816" y="55054"/>
                        <a:pt x="54864" y="56674"/>
                        <a:pt x="57245" y="59246"/>
                      </a:cubicBezTo>
                      <a:cubicBezTo>
                        <a:pt x="59627" y="61817"/>
                        <a:pt x="60770" y="65627"/>
                        <a:pt x="60770" y="70866"/>
                      </a:cubicBezTo>
                      <a:cubicBezTo>
                        <a:pt x="60770" y="77248"/>
                        <a:pt x="58198" y="82010"/>
                        <a:pt x="53150" y="85058"/>
                      </a:cubicBezTo>
                      <a:cubicBezTo>
                        <a:pt x="48102" y="88106"/>
                        <a:pt x="40005" y="89726"/>
                        <a:pt x="28956" y="89726"/>
                      </a:cubicBezTo>
                      <a:cubicBezTo>
                        <a:pt x="22003" y="89726"/>
                        <a:pt x="16383" y="89249"/>
                        <a:pt x="12192" y="88297"/>
                      </a:cubicBezTo>
                      <a:cubicBezTo>
                        <a:pt x="8001" y="87344"/>
                        <a:pt x="4953" y="85820"/>
                        <a:pt x="2953" y="83629"/>
                      </a:cubicBezTo>
                      <a:cubicBezTo>
                        <a:pt x="953" y="81439"/>
                        <a:pt x="0" y="78581"/>
                        <a:pt x="0" y="74867"/>
                      </a:cubicBezTo>
                      <a:cubicBezTo>
                        <a:pt x="0" y="72295"/>
                        <a:pt x="667" y="70009"/>
                        <a:pt x="2000" y="68009"/>
                      </a:cubicBezTo>
                      <a:cubicBezTo>
                        <a:pt x="3334" y="66008"/>
                        <a:pt x="5334" y="64008"/>
                        <a:pt x="8001" y="62198"/>
                      </a:cubicBezTo>
                      <a:cubicBezTo>
                        <a:pt x="5525" y="60198"/>
                        <a:pt x="4286" y="57341"/>
                        <a:pt x="4286" y="53626"/>
                      </a:cubicBezTo>
                      <a:cubicBezTo>
                        <a:pt x="4286" y="51054"/>
                        <a:pt x="4953" y="48863"/>
                        <a:pt x="6191" y="46768"/>
                      </a:cubicBezTo>
                      <a:cubicBezTo>
                        <a:pt x="7430" y="44672"/>
                        <a:pt x="9240" y="42767"/>
                        <a:pt x="11621" y="40958"/>
                      </a:cubicBezTo>
                      <a:cubicBezTo>
                        <a:pt x="8763" y="39243"/>
                        <a:pt x="6668" y="37052"/>
                        <a:pt x="5144" y="34290"/>
                      </a:cubicBezTo>
                      <a:cubicBezTo>
                        <a:pt x="3620" y="31528"/>
                        <a:pt x="2953" y="28385"/>
                        <a:pt x="2953" y="24860"/>
                      </a:cubicBezTo>
                      <a:cubicBezTo>
                        <a:pt x="2953" y="20955"/>
                        <a:pt x="3810" y="17526"/>
                        <a:pt x="5525" y="14478"/>
                      </a:cubicBezTo>
                      <a:cubicBezTo>
                        <a:pt x="7239" y="11430"/>
                        <a:pt x="10002" y="8954"/>
                        <a:pt x="13811" y="7239"/>
                      </a:cubicBezTo>
                      <a:cubicBezTo>
                        <a:pt x="17622" y="5525"/>
                        <a:pt x="22384" y="4572"/>
                        <a:pt x="28290" y="4572"/>
                      </a:cubicBezTo>
                      <a:cubicBezTo>
                        <a:pt x="34480" y="4572"/>
                        <a:pt x="39624" y="5715"/>
                        <a:pt x="43720" y="7906"/>
                      </a:cubicBezTo>
                      <a:cubicBezTo>
                        <a:pt x="45625" y="5334"/>
                        <a:pt x="47816" y="3334"/>
                        <a:pt x="50102" y="2000"/>
                      </a:cubicBezTo>
                      <a:cubicBezTo>
                        <a:pt x="52388" y="667"/>
                        <a:pt x="55150" y="0"/>
                        <a:pt x="58388" y="0"/>
                      </a:cubicBezTo>
                      <a:lnTo>
                        <a:pt x="58579" y="0"/>
                      </a:lnTo>
                      <a:lnTo>
                        <a:pt x="59150" y="12763"/>
                      </a:lnTo>
                      <a:lnTo>
                        <a:pt x="58960" y="12763"/>
                      </a:lnTo>
                      <a:cubicBezTo>
                        <a:pt x="55722" y="12763"/>
                        <a:pt x="52959" y="13145"/>
                        <a:pt x="50578" y="14002"/>
                      </a:cubicBezTo>
                      <a:cubicBezTo>
                        <a:pt x="52578" y="17145"/>
                        <a:pt x="53530" y="20764"/>
                        <a:pt x="53530" y="24860"/>
                      </a:cubicBezTo>
                      <a:cubicBezTo>
                        <a:pt x="53530" y="28575"/>
                        <a:pt x="52674" y="32004"/>
                        <a:pt x="50864" y="35052"/>
                      </a:cubicBezTo>
                      <a:cubicBezTo>
                        <a:pt x="49054" y="38100"/>
                        <a:pt x="46292" y="40481"/>
                        <a:pt x="42482" y="42196"/>
                      </a:cubicBezTo>
                      <a:cubicBezTo>
                        <a:pt x="38671" y="43910"/>
                        <a:pt x="33814" y="44863"/>
                        <a:pt x="28099" y="44863"/>
                      </a:cubicBezTo>
                      <a:cubicBezTo>
                        <a:pt x="25337" y="44863"/>
                        <a:pt x="22860" y="44672"/>
                        <a:pt x="20479" y="44196"/>
                      </a:cubicBezTo>
                      <a:cubicBezTo>
                        <a:pt x="19717" y="44958"/>
                        <a:pt x="19145" y="45720"/>
                        <a:pt x="18765" y="46292"/>
                      </a:cubicBezTo>
                      <a:cubicBezTo>
                        <a:pt x="18383" y="46863"/>
                        <a:pt x="18193" y="47625"/>
                        <a:pt x="18193" y="48387"/>
                      </a:cubicBezTo>
                      <a:cubicBezTo>
                        <a:pt x="18193" y="49435"/>
                        <a:pt x="18574" y="50197"/>
                        <a:pt x="19336" y="50673"/>
                      </a:cubicBezTo>
                      <a:cubicBezTo>
                        <a:pt x="20098" y="51149"/>
                        <a:pt x="21241" y="51530"/>
                        <a:pt x="22670" y="51721"/>
                      </a:cubicBezTo>
                      <a:cubicBezTo>
                        <a:pt x="24099" y="51911"/>
                        <a:pt x="26480" y="52102"/>
                        <a:pt x="29623" y="52292"/>
                      </a:cubicBezTo>
                      <a:lnTo>
                        <a:pt x="32385" y="52483"/>
                      </a:lnTo>
                      <a:cubicBezTo>
                        <a:pt x="39434" y="52959"/>
                        <a:pt x="44768" y="53530"/>
                        <a:pt x="48387" y="54293"/>
                      </a:cubicBezTo>
                      <a:close/>
                      <a:moveTo>
                        <a:pt x="41815" y="77248"/>
                      </a:moveTo>
                      <a:cubicBezTo>
                        <a:pt x="44482" y="76391"/>
                        <a:pt x="45815" y="74962"/>
                        <a:pt x="45815" y="72771"/>
                      </a:cubicBezTo>
                      <a:cubicBezTo>
                        <a:pt x="45815" y="71247"/>
                        <a:pt x="45244" y="70199"/>
                        <a:pt x="44196" y="69437"/>
                      </a:cubicBezTo>
                      <a:cubicBezTo>
                        <a:pt x="43149" y="68675"/>
                        <a:pt x="41529" y="68199"/>
                        <a:pt x="39434" y="67913"/>
                      </a:cubicBezTo>
                      <a:cubicBezTo>
                        <a:pt x="37338" y="67628"/>
                        <a:pt x="34004" y="67246"/>
                        <a:pt x="29433" y="66961"/>
                      </a:cubicBezTo>
                      <a:lnTo>
                        <a:pt x="27242" y="66770"/>
                      </a:lnTo>
                      <a:cubicBezTo>
                        <a:pt x="27242" y="66770"/>
                        <a:pt x="25527" y="66675"/>
                        <a:pt x="23146" y="66485"/>
                      </a:cubicBezTo>
                      <a:cubicBezTo>
                        <a:pt x="20764" y="66294"/>
                        <a:pt x="18669" y="66008"/>
                        <a:pt x="16764" y="65722"/>
                      </a:cubicBezTo>
                      <a:cubicBezTo>
                        <a:pt x="15907" y="66866"/>
                        <a:pt x="15240" y="67913"/>
                        <a:pt x="14764" y="69056"/>
                      </a:cubicBezTo>
                      <a:cubicBezTo>
                        <a:pt x="14288" y="70199"/>
                        <a:pt x="14097" y="71342"/>
                        <a:pt x="14097" y="72676"/>
                      </a:cubicBezTo>
                      <a:cubicBezTo>
                        <a:pt x="14097" y="74390"/>
                        <a:pt x="14669" y="75629"/>
                        <a:pt x="15716" y="76486"/>
                      </a:cubicBezTo>
                      <a:cubicBezTo>
                        <a:pt x="16764" y="77343"/>
                        <a:pt x="18383" y="77914"/>
                        <a:pt x="20479" y="78200"/>
                      </a:cubicBezTo>
                      <a:cubicBezTo>
                        <a:pt x="22574" y="78486"/>
                        <a:pt x="25622" y="78581"/>
                        <a:pt x="29433" y="78581"/>
                      </a:cubicBezTo>
                      <a:cubicBezTo>
                        <a:pt x="35052" y="78581"/>
                        <a:pt x="39148" y="78200"/>
                        <a:pt x="41815" y="77343"/>
                      </a:cubicBezTo>
                      <a:close/>
                      <a:moveTo>
                        <a:pt x="20288" y="17717"/>
                      </a:moveTo>
                      <a:cubicBezTo>
                        <a:pt x="18574" y="19431"/>
                        <a:pt x="17717" y="21812"/>
                        <a:pt x="17717" y="24860"/>
                      </a:cubicBezTo>
                      <a:cubicBezTo>
                        <a:pt x="17717" y="27908"/>
                        <a:pt x="18574" y="30099"/>
                        <a:pt x="20288" y="31813"/>
                      </a:cubicBezTo>
                      <a:cubicBezTo>
                        <a:pt x="22003" y="33528"/>
                        <a:pt x="24479" y="34290"/>
                        <a:pt x="27718" y="34290"/>
                      </a:cubicBezTo>
                      <a:cubicBezTo>
                        <a:pt x="31623" y="34290"/>
                        <a:pt x="34386" y="33433"/>
                        <a:pt x="36005" y="31813"/>
                      </a:cubicBezTo>
                      <a:cubicBezTo>
                        <a:pt x="37624" y="30194"/>
                        <a:pt x="38481" y="27908"/>
                        <a:pt x="38481" y="24860"/>
                      </a:cubicBezTo>
                      <a:cubicBezTo>
                        <a:pt x="38481" y="21812"/>
                        <a:pt x="37624" y="19431"/>
                        <a:pt x="35909" y="17717"/>
                      </a:cubicBezTo>
                      <a:cubicBezTo>
                        <a:pt x="34195" y="16002"/>
                        <a:pt x="31623" y="15145"/>
                        <a:pt x="28004" y="15145"/>
                      </a:cubicBezTo>
                      <a:cubicBezTo>
                        <a:pt x="24384" y="15145"/>
                        <a:pt x="21908" y="16002"/>
                        <a:pt x="20193" y="1771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4" name="Freeform: Shape 123">
                  <a:extLst>
                    <a:ext uri="{FF2B5EF4-FFF2-40B4-BE49-F238E27FC236}">
                      <a16:creationId xmlns:a16="http://schemas.microsoft.com/office/drawing/2014/main" id="{AB5082FE-6738-DB9E-4683-904B4301CF52}"/>
                    </a:ext>
                  </a:extLst>
                </p:cNvPr>
                <p:cNvSpPr/>
                <p:nvPr/>
              </p:nvSpPr>
              <p:spPr>
                <a:xfrm>
                  <a:off x="7590282" y="421357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19 w 55244"/>
                    <a:gd name="connsiteY5" fmla="*/ 4001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0" y="5620"/>
                        <a:pt x="14097" y="3334"/>
                      </a:cubicBezTo>
                      <a:cubicBezTo>
                        <a:pt x="18383" y="1048"/>
                        <a:pt x="23146" y="0"/>
                        <a:pt x="28480" y="0"/>
                      </a:cubicBezTo>
                      <a:cubicBezTo>
                        <a:pt x="34576" y="0"/>
                        <a:pt x="39719" y="1334"/>
                        <a:pt x="43719"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4" y="50483"/>
                        <a:pt x="35909" y="50006"/>
                      </a:cubicBezTo>
                      <a:cubicBezTo>
                        <a:pt x="37624"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69"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5" name="Freeform: Shape 124">
                  <a:extLst>
                    <a:ext uri="{FF2B5EF4-FFF2-40B4-BE49-F238E27FC236}">
                      <a16:creationId xmlns:a16="http://schemas.microsoft.com/office/drawing/2014/main" id="{F67D27CB-2EC7-CA08-CBBE-83375AD6FE50}"/>
                    </a:ext>
                  </a:extLst>
                </p:cNvPr>
                <p:cNvSpPr/>
                <p:nvPr/>
              </p:nvSpPr>
              <p:spPr>
                <a:xfrm>
                  <a:off x="7656957" y="4213574"/>
                  <a:ext cx="87058" cy="61722"/>
                </a:xfrm>
                <a:custGeom>
                  <a:avLst/>
                  <a:gdLst>
                    <a:gd name="connsiteX0" fmla="*/ 381 w 87058"/>
                    <a:gd name="connsiteY0" fmla="*/ 14669 h 61722"/>
                    <a:gd name="connsiteX1" fmla="*/ 285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2 w 87058"/>
                    <a:gd name="connsiteY12" fmla="*/ 2858 h 61722"/>
                    <a:gd name="connsiteX13" fmla="*/ 68961 w 87058"/>
                    <a:gd name="connsiteY13" fmla="*/ 95 h 61722"/>
                    <a:gd name="connsiteX14" fmla="*/ 82677 w 87058"/>
                    <a:gd name="connsiteY14" fmla="*/ 6477 h 61722"/>
                    <a:gd name="connsiteX15" fmla="*/ 87059 w 87058"/>
                    <a:gd name="connsiteY15" fmla="*/ 23431 h 61722"/>
                    <a:gd name="connsiteX16" fmla="*/ 87059 w 87058"/>
                    <a:gd name="connsiteY16" fmla="*/ 61722 h 61722"/>
                    <a:gd name="connsiteX17" fmla="*/ 71533 w 87058"/>
                    <a:gd name="connsiteY17" fmla="*/ 61722 h 61722"/>
                    <a:gd name="connsiteX18" fmla="*/ 71533 w 87058"/>
                    <a:gd name="connsiteY18" fmla="*/ 27908 h 61722"/>
                    <a:gd name="connsiteX19" fmla="*/ 69532 w 87058"/>
                    <a:gd name="connsiteY19" fmla="*/ 17431 h 61722"/>
                    <a:gd name="connsiteX20" fmla="*/ 62865 w 87058"/>
                    <a:gd name="connsiteY20" fmla="*/ 13716 h 61722"/>
                    <a:gd name="connsiteX21" fmla="*/ 57245 w 87058"/>
                    <a:gd name="connsiteY21" fmla="*/ 15621 h 61722"/>
                    <a:gd name="connsiteX22" fmla="*/ 53244 w 87058"/>
                    <a:gd name="connsiteY22" fmla="*/ 20860 h 61722"/>
                    <a:gd name="connsiteX23" fmla="*/ 51625 w 87058"/>
                    <a:gd name="connsiteY23" fmla="*/ 28575 h 61722"/>
                    <a:gd name="connsiteX24" fmla="*/ 51625 w 87058"/>
                    <a:gd name="connsiteY24" fmla="*/ 61722 h 61722"/>
                    <a:gd name="connsiteX25" fmla="*/ 36100 w 87058"/>
                    <a:gd name="connsiteY25" fmla="*/ 61722 h 61722"/>
                    <a:gd name="connsiteX26" fmla="*/ 36100 w 87058"/>
                    <a:gd name="connsiteY26" fmla="*/ 27908 h 61722"/>
                    <a:gd name="connsiteX27" fmla="*/ 34100 w 87058"/>
                    <a:gd name="connsiteY27" fmla="*/ 17431 h 61722"/>
                    <a:gd name="connsiteX28" fmla="*/ 27432 w 87058"/>
                    <a:gd name="connsiteY28" fmla="*/ 13716 h 61722"/>
                    <a:gd name="connsiteX29" fmla="*/ 21717 w 87058"/>
                    <a:gd name="connsiteY29" fmla="*/ 15716 h 61722"/>
                    <a:gd name="connsiteX30" fmla="*/ 17716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5" y="6763"/>
                      </a:cubicBezTo>
                      <a:cubicBezTo>
                        <a:pt x="191" y="4096"/>
                        <a:pt x="95" y="2191"/>
                        <a:pt x="0" y="1238"/>
                      </a:cubicBezTo>
                      <a:lnTo>
                        <a:pt x="14954" y="1238"/>
                      </a:lnTo>
                      <a:cubicBezTo>
                        <a:pt x="15144"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20" y="1048"/>
                        <a:pt x="44577" y="3143"/>
                      </a:cubicBezTo>
                      <a:cubicBezTo>
                        <a:pt x="47434" y="5239"/>
                        <a:pt x="49339" y="8192"/>
                        <a:pt x="50292" y="12192"/>
                      </a:cubicBezTo>
                      <a:lnTo>
                        <a:pt x="50673" y="12192"/>
                      </a:lnTo>
                      <a:cubicBezTo>
                        <a:pt x="52673" y="7811"/>
                        <a:pt x="55245" y="4667"/>
                        <a:pt x="58102" y="2858"/>
                      </a:cubicBezTo>
                      <a:cubicBezTo>
                        <a:pt x="60960" y="1048"/>
                        <a:pt x="64675" y="95"/>
                        <a:pt x="68961" y="95"/>
                      </a:cubicBezTo>
                      <a:cubicBezTo>
                        <a:pt x="75248" y="95"/>
                        <a:pt x="79820" y="2191"/>
                        <a:pt x="82677" y="6477"/>
                      </a:cubicBezTo>
                      <a:cubicBezTo>
                        <a:pt x="85534" y="10763"/>
                        <a:pt x="87059" y="16383"/>
                        <a:pt x="87059" y="23431"/>
                      </a:cubicBezTo>
                      <a:lnTo>
                        <a:pt x="87059"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4" y="20860"/>
                      </a:cubicBezTo>
                      <a:cubicBezTo>
                        <a:pt x="52292" y="23146"/>
                        <a:pt x="51721" y="25718"/>
                        <a:pt x="51625" y="28575"/>
                      </a:cubicBezTo>
                      <a:lnTo>
                        <a:pt x="51625" y="61722"/>
                      </a:lnTo>
                      <a:lnTo>
                        <a:pt x="36100" y="61722"/>
                      </a:lnTo>
                      <a:lnTo>
                        <a:pt x="36100" y="27908"/>
                      </a:lnTo>
                      <a:cubicBezTo>
                        <a:pt x="36100" y="23336"/>
                        <a:pt x="35433" y="19907"/>
                        <a:pt x="34100" y="17431"/>
                      </a:cubicBezTo>
                      <a:cubicBezTo>
                        <a:pt x="32766" y="14954"/>
                        <a:pt x="30575" y="13716"/>
                        <a:pt x="27432" y="13716"/>
                      </a:cubicBezTo>
                      <a:cubicBezTo>
                        <a:pt x="25336" y="13716"/>
                        <a:pt x="23432" y="14383"/>
                        <a:pt x="21717" y="15716"/>
                      </a:cubicBezTo>
                      <a:cubicBezTo>
                        <a:pt x="20002" y="17050"/>
                        <a:pt x="18669" y="18860"/>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6" name="Freeform: Shape 125">
                  <a:extLst>
                    <a:ext uri="{FF2B5EF4-FFF2-40B4-BE49-F238E27FC236}">
                      <a16:creationId xmlns:a16="http://schemas.microsoft.com/office/drawing/2014/main" id="{63294FA3-33E8-BC0B-CFD8-6DC323B7D7BC}"/>
                    </a:ext>
                  </a:extLst>
                </p:cNvPr>
                <p:cNvSpPr/>
                <p:nvPr/>
              </p:nvSpPr>
              <p:spPr>
                <a:xfrm>
                  <a:off x="7755445" y="4213574"/>
                  <a:ext cx="55245" cy="62769"/>
                </a:xfrm>
                <a:custGeom>
                  <a:avLst/>
                  <a:gdLst>
                    <a:gd name="connsiteX0" fmla="*/ 7716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1 h 62769"/>
                    <a:gd name="connsiteX6" fmla="*/ 52483 w 55245"/>
                    <a:gd name="connsiteY6" fmla="*/ 14478 h 62769"/>
                    <a:gd name="connsiteX7" fmla="*/ 55245 w 55245"/>
                    <a:gd name="connsiteY7" fmla="*/ 29146 h 62769"/>
                    <a:gd name="connsiteX8" fmla="*/ 54864 w 55245"/>
                    <a:gd name="connsiteY8" fmla="*/ 35433 h 62769"/>
                    <a:gd name="connsiteX9" fmla="*/ 16479 w 55245"/>
                    <a:gd name="connsiteY9" fmla="*/ 35433 h 62769"/>
                    <a:gd name="connsiteX10" fmla="*/ 19812 w 55245"/>
                    <a:gd name="connsiteY10" fmla="*/ 46577 h 62769"/>
                    <a:gd name="connsiteX11" fmla="*/ 30195 w 55245"/>
                    <a:gd name="connsiteY11" fmla="*/ 50673 h 62769"/>
                    <a:gd name="connsiteX12" fmla="*/ 35909 w 55245"/>
                    <a:gd name="connsiteY12" fmla="*/ 50006 h 62769"/>
                    <a:gd name="connsiteX13" fmla="*/ 40958 w 55245"/>
                    <a:gd name="connsiteY13" fmla="*/ 48006 h 62769"/>
                    <a:gd name="connsiteX14" fmla="*/ 46959 w 55245"/>
                    <a:gd name="connsiteY14" fmla="*/ 44196 h 62769"/>
                    <a:gd name="connsiteX15" fmla="*/ 53340 w 55245"/>
                    <a:gd name="connsiteY15" fmla="*/ 54388 h 62769"/>
                    <a:gd name="connsiteX16" fmla="*/ 42672 w 55245"/>
                    <a:gd name="connsiteY16" fmla="*/ 60579 h 62769"/>
                    <a:gd name="connsiteX17" fmla="*/ 29433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6" y="54769"/>
                      </a:moveTo>
                      <a:cubicBezTo>
                        <a:pt x="2572" y="49530"/>
                        <a:pt x="0" y="41624"/>
                        <a:pt x="0" y="31242"/>
                      </a:cubicBezTo>
                      <a:cubicBezTo>
                        <a:pt x="0" y="24289"/>
                        <a:pt x="1238" y="18383"/>
                        <a:pt x="3810" y="13716"/>
                      </a:cubicBezTo>
                      <a:cubicBezTo>
                        <a:pt x="6382" y="9049"/>
                        <a:pt x="9811" y="5620"/>
                        <a:pt x="14097" y="3334"/>
                      </a:cubicBezTo>
                      <a:cubicBezTo>
                        <a:pt x="18384" y="1048"/>
                        <a:pt x="23146" y="0"/>
                        <a:pt x="28480" y="0"/>
                      </a:cubicBezTo>
                      <a:cubicBezTo>
                        <a:pt x="34576" y="0"/>
                        <a:pt x="39720" y="1334"/>
                        <a:pt x="43720" y="4001"/>
                      </a:cubicBezTo>
                      <a:cubicBezTo>
                        <a:pt x="47720" y="6668"/>
                        <a:pt x="50673" y="10192"/>
                        <a:pt x="52483" y="14478"/>
                      </a:cubicBezTo>
                      <a:cubicBezTo>
                        <a:pt x="54293" y="18764"/>
                        <a:pt x="55245" y="23717"/>
                        <a:pt x="55245" y="29146"/>
                      </a:cubicBezTo>
                      <a:cubicBezTo>
                        <a:pt x="55245" y="31242"/>
                        <a:pt x="55150" y="33338"/>
                        <a:pt x="54864" y="35433"/>
                      </a:cubicBezTo>
                      <a:lnTo>
                        <a:pt x="16479" y="35433"/>
                      </a:lnTo>
                      <a:cubicBezTo>
                        <a:pt x="16479" y="40100"/>
                        <a:pt x="17622" y="43815"/>
                        <a:pt x="19812" y="46577"/>
                      </a:cubicBezTo>
                      <a:cubicBezTo>
                        <a:pt x="22003" y="49339"/>
                        <a:pt x="25528" y="50673"/>
                        <a:pt x="30195" y="50673"/>
                      </a:cubicBezTo>
                      <a:cubicBezTo>
                        <a:pt x="32290" y="50673"/>
                        <a:pt x="34195" y="50483"/>
                        <a:pt x="35909" y="50006"/>
                      </a:cubicBezTo>
                      <a:cubicBezTo>
                        <a:pt x="37624" y="49530"/>
                        <a:pt x="39338" y="48863"/>
                        <a:pt x="40958" y="48006"/>
                      </a:cubicBezTo>
                      <a:cubicBezTo>
                        <a:pt x="42577" y="47149"/>
                        <a:pt x="44578" y="45815"/>
                        <a:pt x="46959" y="44196"/>
                      </a:cubicBezTo>
                      <a:lnTo>
                        <a:pt x="53340" y="54388"/>
                      </a:lnTo>
                      <a:cubicBezTo>
                        <a:pt x="49816" y="57055"/>
                        <a:pt x="46197" y="59150"/>
                        <a:pt x="42672" y="60579"/>
                      </a:cubicBezTo>
                      <a:cubicBezTo>
                        <a:pt x="39148" y="62008"/>
                        <a:pt x="34671" y="62770"/>
                        <a:pt x="29433" y="62770"/>
                      </a:cubicBezTo>
                      <a:cubicBezTo>
                        <a:pt x="20194" y="62770"/>
                        <a:pt x="12954" y="60103"/>
                        <a:pt x="7811" y="54864"/>
                      </a:cubicBezTo>
                      <a:close/>
                      <a:moveTo>
                        <a:pt x="40005" y="24765"/>
                      </a:moveTo>
                      <a:cubicBezTo>
                        <a:pt x="39815" y="20193"/>
                        <a:pt x="38767" y="16859"/>
                        <a:pt x="36862" y="14764"/>
                      </a:cubicBezTo>
                      <a:cubicBezTo>
                        <a:pt x="34957" y="12668"/>
                        <a:pt x="32100"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7" name="Freeform: Shape 126">
                  <a:extLst>
                    <a:ext uri="{FF2B5EF4-FFF2-40B4-BE49-F238E27FC236}">
                      <a16:creationId xmlns:a16="http://schemas.microsoft.com/office/drawing/2014/main" id="{FD6DBC48-450B-F336-8987-7696C543588E}"/>
                    </a:ext>
                  </a:extLst>
                </p:cNvPr>
                <p:cNvSpPr/>
                <p:nvPr/>
              </p:nvSpPr>
              <p:spPr>
                <a:xfrm>
                  <a:off x="7822215" y="4213574"/>
                  <a:ext cx="55150" cy="61722"/>
                </a:xfrm>
                <a:custGeom>
                  <a:avLst/>
                  <a:gdLst>
                    <a:gd name="connsiteX0" fmla="*/ 381 w 55150"/>
                    <a:gd name="connsiteY0" fmla="*/ 14669 h 61722"/>
                    <a:gd name="connsiteX1" fmla="*/ 286 w 55150"/>
                    <a:gd name="connsiteY1" fmla="*/ 6763 h 61722"/>
                    <a:gd name="connsiteX2" fmla="*/ 0 w 55150"/>
                    <a:gd name="connsiteY2" fmla="*/ 1238 h 61722"/>
                    <a:gd name="connsiteX3" fmla="*/ 14954 w 55150"/>
                    <a:gd name="connsiteY3" fmla="*/ 1238 h 61722"/>
                    <a:gd name="connsiteX4" fmla="*/ 15430 w 55150"/>
                    <a:gd name="connsiteY4" fmla="*/ 6191 h 61722"/>
                    <a:gd name="connsiteX5" fmla="*/ 15716 w 55150"/>
                    <a:gd name="connsiteY5" fmla="*/ 12097 h 61722"/>
                    <a:gd name="connsiteX6" fmla="*/ 15907 w 55150"/>
                    <a:gd name="connsiteY6" fmla="*/ 12097 h 61722"/>
                    <a:gd name="connsiteX7" fmla="*/ 23908 w 55150"/>
                    <a:gd name="connsiteY7" fmla="*/ 2953 h 61722"/>
                    <a:gd name="connsiteX8" fmla="*/ 35338 w 55150"/>
                    <a:gd name="connsiteY8" fmla="*/ 0 h 61722"/>
                    <a:gd name="connsiteX9" fmla="*/ 50388 w 55150"/>
                    <a:gd name="connsiteY9" fmla="*/ 6382 h 61722"/>
                    <a:gd name="connsiteX10" fmla="*/ 55150 w 55150"/>
                    <a:gd name="connsiteY10" fmla="*/ 23336 h 61722"/>
                    <a:gd name="connsiteX11" fmla="*/ 55150 w 55150"/>
                    <a:gd name="connsiteY11" fmla="*/ 61627 h 61722"/>
                    <a:gd name="connsiteX12" fmla="*/ 39529 w 55150"/>
                    <a:gd name="connsiteY12" fmla="*/ 61627 h 61722"/>
                    <a:gd name="connsiteX13" fmla="*/ 39529 w 55150"/>
                    <a:gd name="connsiteY13" fmla="*/ 27813 h 61722"/>
                    <a:gd name="connsiteX14" fmla="*/ 37243 w 55150"/>
                    <a:gd name="connsiteY14" fmla="*/ 17240 h 61722"/>
                    <a:gd name="connsiteX15" fmla="*/ 29337 w 55150"/>
                    <a:gd name="connsiteY15" fmla="*/ 13526 h 61722"/>
                    <a:gd name="connsiteX16" fmla="*/ 22574 w 55150"/>
                    <a:gd name="connsiteY16" fmla="*/ 15526 h 61722"/>
                    <a:gd name="connsiteX17" fmla="*/ 17812 w 55150"/>
                    <a:gd name="connsiteY17" fmla="*/ 21146 h 61722"/>
                    <a:gd name="connsiteX18" fmla="*/ 16097 w 55150"/>
                    <a:gd name="connsiteY18" fmla="*/ 29337 h 61722"/>
                    <a:gd name="connsiteX19" fmla="*/ 16097 w 55150"/>
                    <a:gd name="connsiteY19" fmla="*/ 61722 h 61722"/>
                    <a:gd name="connsiteX20" fmla="*/ 381 w 55150"/>
                    <a:gd name="connsiteY20" fmla="*/ 61722 h 61722"/>
                    <a:gd name="connsiteX21" fmla="*/ 381 w 55150"/>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0"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70" y="4953"/>
                        <a:pt x="23908" y="2953"/>
                      </a:cubicBezTo>
                      <a:cubicBezTo>
                        <a:pt x="27147" y="953"/>
                        <a:pt x="30956" y="0"/>
                        <a:pt x="35338" y="0"/>
                      </a:cubicBezTo>
                      <a:cubicBezTo>
                        <a:pt x="42196" y="0"/>
                        <a:pt x="47244" y="2096"/>
                        <a:pt x="50388"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8" name="Freeform: Shape 127">
                  <a:extLst>
                    <a:ext uri="{FF2B5EF4-FFF2-40B4-BE49-F238E27FC236}">
                      <a16:creationId xmlns:a16="http://schemas.microsoft.com/office/drawing/2014/main" id="{BF60564E-1C33-80F9-8388-C9AE7DE71426}"/>
                    </a:ext>
                  </a:extLst>
                </p:cNvPr>
                <p:cNvSpPr/>
                <p:nvPr/>
              </p:nvSpPr>
              <p:spPr>
                <a:xfrm>
                  <a:off x="7885842" y="420004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3 w 35814"/>
                    <a:gd name="connsiteY9" fmla="*/ 14764 h 76104"/>
                    <a:gd name="connsiteX10" fmla="*/ 35053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1"/>
                        <a:pt x="7620" y="65151"/>
                        <a:pt x="7620" y="59722"/>
                      </a:cubicBezTo>
                      <a:lnTo>
                        <a:pt x="7620" y="26384"/>
                      </a:lnTo>
                      <a:lnTo>
                        <a:pt x="0" y="26384"/>
                      </a:lnTo>
                      <a:lnTo>
                        <a:pt x="0" y="14764"/>
                      </a:lnTo>
                      <a:lnTo>
                        <a:pt x="8382" y="14764"/>
                      </a:lnTo>
                      <a:lnTo>
                        <a:pt x="9144" y="1143"/>
                      </a:lnTo>
                      <a:lnTo>
                        <a:pt x="23051" y="0"/>
                      </a:lnTo>
                      <a:lnTo>
                        <a:pt x="23051" y="14764"/>
                      </a:lnTo>
                      <a:lnTo>
                        <a:pt x="35053" y="14764"/>
                      </a:lnTo>
                      <a:lnTo>
                        <a:pt x="35053" y="26384"/>
                      </a:lnTo>
                      <a:lnTo>
                        <a:pt x="23051" y="26384"/>
                      </a:lnTo>
                      <a:lnTo>
                        <a:pt x="23051" y="55531"/>
                      </a:lnTo>
                      <a:cubicBezTo>
                        <a:pt x="23051" y="58102"/>
                        <a:pt x="23527" y="60007"/>
                        <a:pt x="24479" y="61246"/>
                      </a:cubicBezTo>
                      <a:cubicBezTo>
                        <a:pt x="25432" y="62484"/>
                        <a:pt x="26861" y="63055"/>
                        <a:pt x="28956" y="63055"/>
                      </a:cubicBezTo>
                      <a:cubicBezTo>
                        <a:pt x="30575" y="63055"/>
                        <a:pt x="32481" y="62865"/>
                        <a:pt x="34671" y="62389"/>
                      </a:cubicBezTo>
                      <a:lnTo>
                        <a:pt x="35814" y="74295"/>
                      </a:lnTo>
                      <a:cubicBezTo>
                        <a:pt x="31528" y="75438"/>
                        <a:pt x="27337" y="76105"/>
                        <a:pt x="23051" y="76105"/>
                      </a:cubicBezTo>
                      <a:cubicBezTo>
                        <a:pt x="18002" y="76105"/>
                        <a:pt x="14193"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grpSp>
      <p:pic>
        <p:nvPicPr>
          <p:cNvPr id="439" name="Picture 8">
            <a:extLst>
              <a:ext uri="{FF2B5EF4-FFF2-40B4-BE49-F238E27FC236}">
                <a16:creationId xmlns:a16="http://schemas.microsoft.com/office/drawing/2014/main" id="{A3A47FD2-0214-55FC-EF43-E2AE9384B2FF}"/>
              </a:ext>
            </a:extLst>
          </p:cNvPr>
          <p:cNvPicPr>
            <a:picLocks noChangeAspect="1"/>
          </p:cNvPicPr>
          <p:nvPr/>
        </p:nvPicPr>
        <p:blipFill>
          <a:blip r:embed="rId3"/>
          <a:stretch>
            <a:fillRect/>
          </a:stretch>
        </p:blipFill>
        <p:spPr bwMode="gray">
          <a:xfrm>
            <a:off x="1987690" y="2882496"/>
            <a:ext cx="680029" cy="680027"/>
          </a:xfrm>
          <a:prstGeom prst="rect">
            <a:avLst/>
          </a:prstGeom>
        </p:spPr>
      </p:pic>
      <p:cxnSp>
        <p:nvCxnSpPr>
          <p:cNvPr id="440" name="Straight Connector 35">
            <a:extLst>
              <a:ext uri="{FF2B5EF4-FFF2-40B4-BE49-F238E27FC236}">
                <a16:creationId xmlns:a16="http://schemas.microsoft.com/office/drawing/2014/main" id="{7BD35416-778E-6D94-F5D3-EB18B85D400C}"/>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66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1" name="Straight Connector 35">
            <a:extLst>
              <a:ext uri="{FF2B5EF4-FFF2-40B4-BE49-F238E27FC236}">
                <a16:creationId xmlns:a16="http://schemas.microsoft.com/office/drawing/2014/main" id="{FAADB476-0811-5D28-94EB-CA13A8DB5234}"/>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SAP Central Business Configuration</a:t>
            </a:r>
            <a:br>
              <a:rPr lang="en-US"/>
            </a:br>
            <a:r>
              <a:rPr lang="en-US" sz="2000"/>
              <a:t>Key Components</a:t>
            </a:r>
            <a:endParaRPr lang="de-DE" sz="2000"/>
          </a:p>
        </p:txBody>
      </p:sp>
      <p:sp>
        <p:nvSpPr>
          <p:cNvPr id="3" name="TextBox 36">
            <a:extLst>
              <a:ext uri="{FF2B5EF4-FFF2-40B4-BE49-F238E27FC236}">
                <a16:creationId xmlns:a16="http://schemas.microsoft.com/office/drawing/2014/main" id="{65FBAD2F-3D07-678F-44B6-6325AFD7F071}"/>
              </a:ext>
            </a:extLst>
          </p:cNvPr>
          <p:cNvSpPr txBox="1"/>
          <p:nvPr/>
        </p:nvSpPr>
        <p:spPr bwMode="gray">
          <a:xfrm>
            <a:off x="767375" y="3354135"/>
            <a:ext cx="26517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a:cs typeface="Arial"/>
              </a:rPr>
              <a:t>Project Experience</a:t>
            </a:r>
          </a:p>
        </p:txBody>
      </p:sp>
      <p:sp>
        <p:nvSpPr>
          <p:cNvPr id="221" name="TextBox 39">
            <a:extLst>
              <a:ext uri="{FF2B5EF4-FFF2-40B4-BE49-F238E27FC236}">
                <a16:creationId xmlns:a16="http://schemas.microsoft.com/office/drawing/2014/main" id="{35606E55-FEBA-9878-F1A8-508978D907B0}"/>
              </a:ext>
            </a:extLst>
          </p:cNvPr>
          <p:cNvSpPr txBox="1"/>
          <p:nvPr/>
        </p:nvSpPr>
        <p:spPr bwMode="gray">
          <a:xfrm>
            <a:off x="3502634" y="3354135"/>
            <a:ext cx="26517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a:cs typeface="Arial"/>
              </a:rPr>
              <a:t>Scoping</a:t>
            </a:r>
          </a:p>
        </p:txBody>
      </p:sp>
      <p:sp>
        <p:nvSpPr>
          <p:cNvPr id="222" name="TextBox 42">
            <a:extLst>
              <a:ext uri="{FF2B5EF4-FFF2-40B4-BE49-F238E27FC236}">
                <a16:creationId xmlns:a16="http://schemas.microsoft.com/office/drawing/2014/main" id="{8A4BD070-9E56-19D6-1219-2B233D7CE698}"/>
              </a:ext>
            </a:extLst>
          </p:cNvPr>
          <p:cNvSpPr txBox="1"/>
          <p:nvPr/>
        </p:nvSpPr>
        <p:spPr bwMode="gray">
          <a:xfrm>
            <a:off x="6456551" y="3354135"/>
            <a:ext cx="26517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a:cs typeface="Arial"/>
              </a:rPr>
              <a:t>Organizational Structure</a:t>
            </a:r>
          </a:p>
        </p:txBody>
      </p:sp>
      <p:sp>
        <p:nvSpPr>
          <p:cNvPr id="223" name="TextBox 45">
            <a:extLst>
              <a:ext uri="{FF2B5EF4-FFF2-40B4-BE49-F238E27FC236}">
                <a16:creationId xmlns:a16="http://schemas.microsoft.com/office/drawing/2014/main" id="{61456F93-C116-880F-B2FF-4E32222455D3}"/>
              </a:ext>
            </a:extLst>
          </p:cNvPr>
          <p:cNvSpPr txBox="1"/>
          <p:nvPr/>
        </p:nvSpPr>
        <p:spPr bwMode="gray">
          <a:xfrm>
            <a:off x="9301140" y="3354135"/>
            <a:ext cx="26517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a:cs typeface="Arial"/>
              </a:rPr>
              <a:t>Configuration</a:t>
            </a:r>
          </a:p>
        </p:txBody>
      </p:sp>
      <p:sp>
        <p:nvSpPr>
          <p:cNvPr id="224" name="TextBox 63">
            <a:extLst>
              <a:ext uri="{FF2B5EF4-FFF2-40B4-BE49-F238E27FC236}">
                <a16:creationId xmlns:a16="http://schemas.microsoft.com/office/drawing/2014/main" id="{8453D7B3-AE8F-B7FC-4AAF-6368266C1AA4}"/>
              </a:ext>
            </a:extLst>
          </p:cNvPr>
          <p:cNvSpPr txBox="1"/>
          <p:nvPr/>
        </p:nvSpPr>
        <p:spPr bwMode="gray">
          <a:xfrm>
            <a:off x="767375" y="3897060"/>
            <a:ext cx="2651760" cy="784830"/>
          </a:xfrm>
          <a:prstGeom prst="rect">
            <a:avLst/>
          </a:prstGeom>
          <a:noFill/>
        </p:spPr>
        <p:txBody>
          <a:bodyPr wrap="square" lIns="0" tIns="0" rIns="0" bIns="0" rtlCol="0">
            <a:spAutoFit/>
          </a:bodyPr>
          <a:lstStyle/>
          <a:p>
            <a:pPr fontAlgn="base">
              <a:spcBef>
                <a:spcPts val="1800"/>
              </a:spcBef>
              <a:spcAft>
                <a:spcPct val="0"/>
              </a:spcAft>
              <a:buClr>
                <a:srgbClr val="F0AB00"/>
              </a:buClr>
              <a:buSzPct val="80000"/>
            </a:pPr>
            <a:r>
              <a:rPr lang="en-US" sz="1200" spc="-5">
                <a:cs typeface="Arial"/>
              </a:rPr>
              <a:t>Be guided through your SAP cloud implementations</a:t>
            </a:r>
            <a:endParaRPr lang="en-US" sz="1200" spc="-5">
              <a:solidFill>
                <a:schemeClr val="accent4"/>
              </a:solidFill>
              <a:cs typeface="Arial"/>
            </a:endParaRPr>
          </a:p>
          <a:p>
            <a:pPr fontAlgn="base">
              <a:spcBef>
                <a:spcPts val="1800"/>
              </a:spcBef>
              <a:spcAft>
                <a:spcPct val="0"/>
              </a:spcAft>
              <a:buClr>
                <a:srgbClr val="F0AB00"/>
              </a:buClr>
              <a:buSzPct val="80000"/>
            </a:pPr>
            <a:endParaRPr lang="en-US" sz="1200" spc="-5">
              <a:cs typeface="Arial"/>
            </a:endParaRPr>
          </a:p>
        </p:txBody>
      </p:sp>
      <p:sp>
        <p:nvSpPr>
          <p:cNvPr id="225" name="TextBox 64">
            <a:extLst>
              <a:ext uri="{FF2B5EF4-FFF2-40B4-BE49-F238E27FC236}">
                <a16:creationId xmlns:a16="http://schemas.microsoft.com/office/drawing/2014/main" id="{C7373576-2822-A4AC-6EBD-4AE27A4B9589}"/>
              </a:ext>
            </a:extLst>
          </p:cNvPr>
          <p:cNvSpPr txBox="1"/>
          <p:nvPr/>
        </p:nvSpPr>
        <p:spPr bwMode="gray">
          <a:xfrm>
            <a:off x="3502634" y="3897060"/>
            <a:ext cx="2651760" cy="553998"/>
          </a:xfrm>
          <a:prstGeom prst="rect">
            <a:avLst/>
          </a:prstGeom>
          <a:noFill/>
        </p:spPr>
        <p:txBody>
          <a:bodyPr wrap="square" lIns="0" tIns="0" rIns="0" bIns="0" rtlCol="0" anchor="t">
            <a:spAutoFit/>
          </a:bodyPr>
          <a:lstStyle/>
          <a:p>
            <a:pPr fontAlgn="base">
              <a:spcBef>
                <a:spcPts val="1800"/>
              </a:spcBef>
              <a:spcAft>
                <a:spcPct val="0"/>
              </a:spcAft>
              <a:buClr>
                <a:srgbClr val="F0AB00"/>
              </a:buClr>
              <a:buSzPct val="80000"/>
            </a:pPr>
            <a:r>
              <a:rPr lang="en-US" sz="1200" spc="-5">
                <a:cs typeface="Arial"/>
              </a:rPr>
              <a:t>Define your solution scope by selecting countries/regions, business processes, and solution capabilities</a:t>
            </a:r>
          </a:p>
        </p:txBody>
      </p:sp>
      <p:sp>
        <p:nvSpPr>
          <p:cNvPr id="226" name="TextBox 65">
            <a:extLst>
              <a:ext uri="{FF2B5EF4-FFF2-40B4-BE49-F238E27FC236}">
                <a16:creationId xmlns:a16="http://schemas.microsoft.com/office/drawing/2014/main" id="{35BE9E67-7369-7038-9F1C-62D113D74E9E}"/>
              </a:ext>
            </a:extLst>
          </p:cNvPr>
          <p:cNvSpPr txBox="1"/>
          <p:nvPr/>
        </p:nvSpPr>
        <p:spPr bwMode="gray">
          <a:xfrm>
            <a:off x="6456551" y="3897060"/>
            <a:ext cx="2651760" cy="369332"/>
          </a:xfrm>
          <a:prstGeom prst="rect">
            <a:avLst/>
          </a:prstGeom>
          <a:noFill/>
        </p:spPr>
        <p:txBody>
          <a:bodyPr wrap="square" lIns="0" tIns="0" rIns="0" bIns="0" rtlCol="0">
            <a:spAutoFit/>
          </a:bodyPr>
          <a:lstStyle/>
          <a:p>
            <a:pPr fontAlgn="base">
              <a:spcBef>
                <a:spcPts val="1800"/>
              </a:spcBef>
              <a:spcAft>
                <a:spcPct val="0"/>
              </a:spcAft>
              <a:buClr>
                <a:srgbClr val="F0AB00"/>
              </a:buClr>
              <a:buSzPct val="80000"/>
            </a:pPr>
            <a:r>
              <a:rPr lang="en-US" sz="1200" spc="-5">
                <a:cs typeface="Arial"/>
              </a:rPr>
              <a:t>Set up and maintain your company’s organizational structure</a:t>
            </a:r>
          </a:p>
        </p:txBody>
      </p:sp>
      <p:sp>
        <p:nvSpPr>
          <p:cNvPr id="227" name="TextBox 66">
            <a:extLst>
              <a:ext uri="{FF2B5EF4-FFF2-40B4-BE49-F238E27FC236}">
                <a16:creationId xmlns:a16="http://schemas.microsoft.com/office/drawing/2014/main" id="{E74CDF8C-CE42-B8CC-230D-78FD6E794714}"/>
              </a:ext>
            </a:extLst>
          </p:cNvPr>
          <p:cNvSpPr txBox="1"/>
          <p:nvPr/>
        </p:nvSpPr>
        <p:spPr bwMode="gray">
          <a:xfrm>
            <a:off x="9301140" y="3897060"/>
            <a:ext cx="2441205" cy="369332"/>
          </a:xfrm>
          <a:prstGeom prst="rect">
            <a:avLst/>
          </a:prstGeom>
          <a:noFill/>
        </p:spPr>
        <p:txBody>
          <a:bodyPr wrap="square" lIns="0" tIns="0" rIns="0" bIns="0" rtlCol="0">
            <a:spAutoFit/>
          </a:bodyPr>
          <a:lstStyle/>
          <a:p>
            <a:pPr fontAlgn="base">
              <a:spcBef>
                <a:spcPts val="1800"/>
              </a:spcBef>
              <a:spcAft>
                <a:spcPct val="0"/>
              </a:spcAft>
              <a:buClr>
                <a:srgbClr val="F0AB00"/>
              </a:buClr>
              <a:buSzPct val="80000"/>
            </a:pPr>
            <a:r>
              <a:rPr lang="en-US" sz="1200" spc="-5">
                <a:cs typeface="Arial"/>
              </a:rPr>
              <a:t>Tailor business processes to meet your company’s requirements</a:t>
            </a:r>
            <a:endParaRPr lang="en-US" sz="1200" spc="-5">
              <a:solidFill>
                <a:schemeClr val="accent4"/>
              </a:solidFill>
              <a:cs typeface="Arial"/>
            </a:endParaRPr>
          </a:p>
        </p:txBody>
      </p:sp>
      <p:sp>
        <p:nvSpPr>
          <p:cNvPr id="228" name="TextBox 67">
            <a:extLst>
              <a:ext uri="{FF2B5EF4-FFF2-40B4-BE49-F238E27FC236}">
                <a16:creationId xmlns:a16="http://schemas.microsoft.com/office/drawing/2014/main" id="{0EBB7BCD-ADFF-1FBE-2552-1B9E40E06D19}"/>
              </a:ext>
            </a:extLst>
          </p:cNvPr>
          <p:cNvSpPr txBox="1"/>
          <p:nvPr/>
        </p:nvSpPr>
        <p:spPr bwMode="gray">
          <a:xfrm>
            <a:off x="3630877" y="5421858"/>
            <a:ext cx="4634938" cy="18492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spc="-5">
                <a:cs typeface="Arial"/>
              </a:rPr>
              <a:t>Fueled by the available SAP Best Practices </a:t>
            </a:r>
            <a:r>
              <a:rPr lang="en-US" sz="1200" spc="-5" err="1">
                <a:cs typeface="Arial"/>
              </a:rPr>
              <a:t>preconfiguration</a:t>
            </a:r>
            <a:r>
              <a:rPr lang="en-US" sz="1200" spc="-5">
                <a:cs typeface="Arial"/>
              </a:rPr>
              <a:t> content</a:t>
            </a:r>
            <a:endParaRPr lang="en-US" sz="1200" spc="-5">
              <a:solidFill>
                <a:schemeClr val="accent4"/>
              </a:solidFill>
              <a:cs typeface="Arial"/>
            </a:endParaRPr>
          </a:p>
        </p:txBody>
      </p:sp>
      <p:sp>
        <p:nvSpPr>
          <p:cNvPr id="229" name="Freeform: Shape 69">
            <a:extLst>
              <a:ext uri="{FF2B5EF4-FFF2-40B4-BE49-F238E27FC236}">
                <a16:creationId xmlns:a16="http://schemas.microsoft.com/office/drawing/2014/main" id="{04FE0FE4-739A-90E9-04C3-2E5FD772C195}"/>
              </a:ext>
            </a:extLst>
          </p:cNvPr>
          <p:cNvSpPr/>
          <p:nvPr/>
        </p:nvSpPr>
        <p:spPr bwMode="gray">
          <a:xfrm>
            <a:off x="519915" y="4752539"/>
            <a:ext cx="1474167" cy="553720"/>
          </a:xfrm>
          <a:custGeom>
            <a:avLst/>
            <a:gdLst>
              <a:gd name="connsiteX0" fmla="*/ 0 w 904240"/>
              <a:gd name="connsiteY0" fmla="*/ 0 h 680720"/>
              <a:gd name="connsiteX1" fmla="*/ 904240 w 904240"/>
              <a:gd name="connsiteY1" fmla="*/ 0 h 680720"/>
              <a:gd name="connsiteX2" fmla="*/ 904240 w 904240"/>
              <a:gd name="connsiteY2" fmla="*/ 680720 h 680720"/>
            </a:gdLst>
            <a:ahLst/>
            <a:cxnLst>
              <a:cxn ang="0">
                <a:pos x="connsiteX0" y="connsiteY0"/>
              </a:cxn>
              <a:cxn ang="0">
                <a:pos x="connsiteX1" y="connsiteY1"/>
              </a:cxn>
              <a:cxn ang="0">
                <a:pos x="connsiteX2" y="connsiteY2"/>
              </a:cxn>
            </a:cxnLst>
            <a:rect l="l" t="t" r="r" b="b"/>
            <a:pathLst>
              <a:path w="904240" h="680720">
                <a:moveTo>
                  <a:pt x="0" y="0"/>
                </a:moveTo>
                <a:lnTo>
                  <a:pt x="904240" y="0"/>
                </a:lnTo>
                <a:lnTo>
                  <a:pt x="904240" y="680720"/>
                </a:lnTo>
              </a:path>
            </a:pathLst>
          </a:custGeom>
          <a:noFill/>
          <a:ln w="3175" algn="ctr">
            <a:solidFill>
              <a:schemeClr val="accent1"/>
            </a:solidFill>
            <a:miter lim="800000"/>
            <a:headEnd type="oval"/>
            <a:tailEnd/>
          </a:ln>
        </p:spPr>
        <p:txBody>
          <a:bodyPr rtlCol="0" anchor="ctr"/>
          <a:lstStyle/>
          <a:p>
            <a:pPr algn="ctr"/>
            <a:endParaRPr lang="en-IN"/>
          </a:p>
        </p:txBody>
      </p:sp>
      <p:cxnSp>
        <p:nvCxnSpPr>
          <p:cNvPr id="230" name="Straight Connector 11">
            <a:extLst>
              <a:ext uri="{FF2B5EF4-FFF2-40B4-BE49-F238E27FC236}">
                <a16:creationId xmlns:a16="http://schemas.microsoft.com/office/drawing/2014/main" id="{CDF4DB3C-E325-C713-071C-6992E45844C7}"/>
              </a:ext>
            </a:extLst>
          </p:cNvPr>
          <p:cNvCxnSpPr>
            <a:cxnSpLocks/>
          </p:cNvCxnSpPr>
          <p:nvPr/>
        </p:nvCxnSpPr>
        <p:spPr bwMode="gray">
          <a:xfrm flipH="1">
            <a:off x="1393676" y="4752539"/>
            <a:ext cx="9271306" cy="0"/>
          </a:xfrm>
          <a:prstGeom prst="line">
            <a:avLst/>
          </a:prstGeom>
          <a:noFill/>
          <a:ln w="3175" algn="ctr">
            <a:solidFill>
              <a:schemeClr val="accent1"/>
            </a:solidFill>
            <a:miter lim="800000"/>
            <a:headEnd type="oval"/>
            <a:tailEnd/>
          </a:ln>
        </p:spPr>
      </p:cxnSp>
      <p:sp>
        <p:nvSpPr>
          <p:cNvPr id="231" name="TextBox 71">
            <a:extLst>
              <a:ext uri="{FF2B5EF4-FFF2-40B4-BE49-F238E27FC236}">
                <a16:creationId xmlns:a16="http://schemas.microsoft.com/office/drawing/2014/main" id="{AA37D102-7F27-185D-9F20-21ADF615CB43}"/>
              </a:ext>
            </a:extLst>
          </p:cNvPr>
          <p:cNvSpPr txBox="1"/>
          <p:nvPr/>
        </p:nvSpPr>
        <p:spPr bwMode="gray">
          <a:xfrm>
            <a:off x="3630876" y="5130492"/>
            <a:ext cx="226096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err="1">
                <a:cs typeface="Arial"/>
              </a:rPr>
              <a:t>Preconfiguration</a:t>
            </a:r>
            <a:r>
              <a:rPr lang="en-US" sz="1400" b="1" spc="-5">
                <a:cs typeface="Arial"/>
              </a:rPr>
              <a:t> Content</a:t>
            </a:r>
          </a:p>
        </p:txBody>
      </p:sp>
      <p:grpSp>
        <p:nvGrpSpPr>
          <p:cNvPr id="232" name="Group 4">
            <a:extLst>
              <a:ext uri="{FF2B5EF4-FFF2-40B4-BE49-F238E27FC236}">
                <a16:creationId xmlns:a16="http://schemas.microsoft.com/office/drawing/2014/main" id="{A74F782A-DC51-988C-09E7-9E4BF08F8C6E}"/>
              </a:ext>
            </a:extLst>
          </p:cNvPr>
          <p:cNvGrpSpPr/>
          <p:nvPr/>
        </p:nvGrpSpPr>
        <p:grpSpPr>
          <a:xfrm>
            <a:off x="761008" y="1847307"/>
            <a:ext cx="1347831" cy="1346526"/>
            <a:chOff x="498459" y="1845366"/>
            <a:chExt cx="755804" cy="755072"/>
          </a:xfrm>
        </p:grpSpPr>
        <p:sp>
          <p:nvSpPr>
            <p:cNvPr id="233" name="Rectangle: Diagonal Corners Rounded 37">
              <a:extLst>
                <a:ext uri="{FF2B5EF4-FFF2-40B4-BE49-F238E27FC236}">
                  <a16:creationId xmlns:a16="http://schemas.microsoft.com/office/drawing/2014/main" id="{B86BA83F-203E-35C1-AB58-3CD0153BE0A5}"/>
                </a:ext>
              </a:extLst>
            </p:cNvPr>
            <p:cNvSpPr/>
            <p:nvPr/>
          </p:nvSpPr>
          <p:spPr bwMode="gray">
            <a:xfrm>
              <a:off x="504825" y="1852102"/>
              <a:ext cx="711200" cy="711200"/>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34" name="Picture 10">
              <a:extLst>
                <a:ext uri="{FF2B5EF4-FFF2-40B4-BE49-F238E27FC236}">
                  <a16:creationId xmlns:a16="http://schemas.microsoft.com/office/drawing/2014/main" id="{B23103C8-D276-7566-19C1-A094B87E8EE9}"/>
                </a:ext>
              </a:extLst>
            </p:cNvPr>
            <p:cNvPicPr>
              <a:picLocks noChangeAspect="1" noChangeArrowheads="1"/>
            </p:cNvPicPr>
            <p:nvPr/>
          </p:nvPicPr>
          <p:blipFill>
            <a:blip r:embed="rId2"/>
            <a:stretch>
              <a:fillRect/>
            </a:stretch>
          </p:blipFill>
          <p:spPr bwMode="auto">
            <a:xfrm>
              <a:off x="498459" y="1845366"/>
              <a:ext cx="755804" cy="7550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5" name="Group 3">
            <a:extLst>
              <a:ext uri="{FF2B5EF4-FFF2-40B4-BE49-F238E27FC236}">
                <a16:creationId xmlns:a16="http://schemas.microsoft.com/office/drawing/2014/main" id="{67B0FA59-F58B-5D64-61DB-B3B3613C979F}"/>
              </a:ext>
            </a:extLst>
          </p:cNvPr>
          <p:cNvGrpSpPr/>
          <p:nvPr/>
        </p:nvGrpSpPr>
        <p:grpSpPr>
          <a:xfrm>
            <a:off x="3320962" y="1762249"/>
            <a:ext cx="1649894" cy="1649894"/>
            <a:chOff x="3257192" y="1760308"/>
            <a:chExt cx="925188" cy="925188"/>
          </a:xfrm>
        </p:grpSpPr>
        <p:sp>
          <p:nvSpPr>
            <p:cNvPr id="236" name="Rectangle: Diagonal Corners Rounded 40">
              <a:extLst>
                <a:ext uri="{FF2B5EF4-FFF2-40B4-BE49-F238E27FC236}">
                  <a16:creationId xmlns:a16="http://schemas.microsoft.com/office/drawing/2014/main" id="{22C0F5FB-24A8-E786-F215-96767679E208}"/>
                </a:ext>
              </a:extLst>
            </p:cNvPr>
            <p:cNvSpPr/>
            <p:nvPr/>
          </p:nvSpPr>
          <p:spPr bwMode="gray">
            <a:xfrm>
              <a:off x="3362896" y="1852102"/>
              <a:ext cx="711200" cy="711200"/>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37" name="Picture 2">
              <a:extLst>
                <a:ext uri="{FF2B5EF4-FFF2-40B4-BE49-F238E27FC236}">
                  <a16:creationId xmlns:a16="http://schemas.microsoft.com/office/drawing/2014/main" id="{2E522A36-0479-6FB5-18DC-49DE89CFF713}"/>
                </a:ext>
              </a:extLst>
            </p:cNvPr>
            <p:cNvPicPr>
              <a:picLocks noChangeAspect="1" noChangeArrowheads="1"/>
            </p:cNvPicPr>
            <p:nvPr/>
          </p:nvPicPr>
          <p:blipFill>
            <a:blip r:embed="rId3"/>
            <a:stretch>
              <a:fillRect/>
            </a:stretch>
          </p:blipFill>
          <p:spPr bwMode="auto">
            <a:xfrm>
              <a:off x="3257192" y="1760308"/>
              <a:ext cx="925188" cy="9251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5">
            <a:extLst>
              <a:ext uri="{FF2B5EF4-FFF2-40B4-BE49-F238E27FC236}">
                <a16:creationId xmlns:a16="http://schemas.microsoft.com/office/drawing/2014/main" id="{6B3FF4D4-C1E2-A641-DF22-B446B5CA16BB}"/>
              </a:ext>
            </a:extLst>
          </p:cNvPr>
          <p:cNvGrpSpPr/>
          <p:nvPr/>
        </p:nvGrpSpPr>
        <p:grpSpPr>
          <a:xfrm>
            <a:off x="2272701" y="4974544"/>
            <a:ext cx="1079555" cy="1079555"/>
            <a:chOff x="510705" y="5233446"/>
            <a:chExt cx="1079555" cy="1079555"/>
          </a:xfrm>
        </p:grpSpPr>
        <p:sp>
          <p:nvSpPr>
            <p:cNvPr id="239" name="Rectangle: Diagonal Corners Rounded 68">
              <a:extLst>
                <a:ext uri="{FF2B5EF4-FFF2-40B4-BE49-F238E27FC236}">
                  <a16:creationId xmlns:a16="http://schemas.microsoft.com/office/drawing/2014/main" id="{A8E6B0EA-0728-B13B-B81B-130DD1AF7B3C}"/>
                </a:ext>
              </a:extLst>
            </p:cNvPr>
            <p:cNvSpPr/>
            <p:nvPr/>
          </p:nvSpPr>
          <p:spPr bwMode="gray">
            <a:xfrm>
              <a:off x="510705" y="5233446"/>
              <a:ext cx="1079555" cy="1079555"/>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40" name="Picture 54">
              <a:extLst>
                <a:ext uri="{FF2B5EF4-FFF2-40B4-BE49-F238E27FC236}">
                  <a16:creationId xmlns:a16="http://schemas.microsoft.com/office/drawing/2014/main" id="{350CA114-716E-4BF4-359C-23E188BB5951}"/>
                </a:ext>
              </a:extLst>
            </p:cNvPr>
            <p:cNvPicPr>
              <a:picLocks noChangeAspect="1"/>
            </p:cNvPicPr>
            <p:nvPr/>
          </p:nvPicPr>
          <p:blipFill>
            <a:blip r:embed="rId4"/>
            <a:stretch>
              <a:fillRect/>
            </a:stretch>
          </p:blipFill>
          <p:spPr>
            <a:xfrm>
              <a:off x="607372" y="5409870"/>
              <a:ext cx="826509" cy="826509"/>
            </a:xfrm>
            <a:prstGeom prst="rect">
              <a:avLst/>
            </a:prstGeom>
          </p:spPr>
        </p:pic>
      </p:grpSp>
      <p:grpSp>
        <p:nvGrpSpPr>
          <p:cNvPr id="241" name="Group 1">
            <a:extLst>
              <a:ext uri="{FF2B5EF4-FFF2-40B4-BE49-F238E27FC236}">
                <a16:creationId xmlns:a16="http://schemas.microsoft.com/office/drawing/2014/main" id="{B6E2CD56-C3C6-2E88-7292-E41236789732}"/>
              </a:ext>
            </a:extLst>
          </p:cNvPr>
          <p:cNvGrpSpPr/>
          <p:nvPr/>
        </p:nvGrpSpPr>
        <p:grpSpPr>
          <a:xfrm>
            <a:off x="9301140" y="1854042"/>
            <a:ext cx="1268288" cy="1334513"/>
            <a:chOff x="9038590" y="1852102"/>
            <a:chExt cx="711200" cy="748336"/>
          </a:xfrm>
        </p:grpSpPr>
        <p:sp>
          <p:nvSpPr>
            <p:cNvPr id="242" name="Rectangle: Diagonal Corners Rounded 46">
              <a:extLst>
                <a:ext uri="{FF2B5EF4-FFF2-40B4-BE49-F238E27FC236}">
                  <a16:creationId xmlns:a16="http://schemas.microsoft.com/office/drawing/2014/main" id="{3E30DB3E-6CD0-2FC2-40FA-6845436C6D7B}"/>
                </a:ext>
              </a:extLst>
            </p:cNvPr>
            <p:cNvSpPr/>
            <p:nvPr/>
          </p:nvSpPr>
          <p:spPr bwMode="gray">
            <a:xfrm>
              <a:off x="9038590" y="1852102"/>
              <a:ext cx="711200" cy="711200"/>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43" name="Picture 8">
              <a:extLst>
                <a:ext uri="{FF2B5EF4-FFF2-40B4-BE49-F238E27FC236}">
                  <a16:creationId xmlns:a16="http://schemas.microsoft.com/office/drawing/2014/main" id="{CAF7D422-3D62-B618-8F65-CEF1A2B328E2}"/>
                </a:ext>
              </a:extLst>
            </p:cNvPr>
            <p:cNvPicPr>
              <a:picLocks noChangeAspect="1" noChangeArrowheads="1"/>
            </p:cNvPicPr>
            <p:nvPr/>
          </p:nvPicPr>
          <p:blipFill>
            <a:blip r:embed="rId5"/>
            <a:stretch>
              <a:fillRect/>
            </a:stretch>
          </p:blipFill>
          <p:spPr bwMode="auto">
            <a:xfrm>
              <a:off x="9045311" y="1903902"/>
              <a:ext cx="696536" cy="696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4" name="Group 2">
            <a:extLst>
              <a:ext uri="{FF2B5EF4-FFF2-40B4-BE49-F238E27FC236}">
                <a16:creationId xmlns:a16="http://schemas.microsoft.com/office/drawing/2014/main" id="{C9C68D77-5B00-6145-D804-3DE482B0C710}"/>
              </a:ext>
            </a:extLst>
          </p:cNvPr>
          <p:cNvGrpSpPr/>
          <p:nvPr/>
        </p:nvGrpSpPr>
        <p:grpSpPr>
          <a:xfrm>
            <a:off x="6456783" y="1854043"/>
            <a:ext cx="1268288" cy="1268288"/>
            <a:chOff x="6194233" y="1852102"/>
            <a:chExt cx="711200" cy="711200"/>
          </a:xfrm>
        </p:grpSpPr>
        <p:sp>
          <p:nvSpPr>
            <p:cNvPr id="245" name="Rectangle: Diagonal Corners Rounded 43">
              <a:extLst>
                <a:ext uri="{FF2B5EF4-FFF2-40B4-BE49-F238E27FC236}">
                  <a16:creationId xmlns:a16="http://schemas.microsoft.com/office/drawing/2014/main" id="{D0901019-BAA4-9FF0-AC14-0F52EE267B80}"/>
                </a:ext>
              </a:extLst>
            </p:cNvPr>
            <p:cNvSpPr/>
            <p:nvPr/>
          </p:nvSpPr>
          <p:spPr bwMode="gray">
            <a:xfrm>
              <a:off x="6194233" y="1852102"/>
              <a:ext cx="711200" cy="711200"/>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46" name="Picture 55">
              <a:extLst>
                <a:ext uri="{FF2B5EF4-FFF2-40B4-BE49-F238E27FC236}">
                  <a16:creationId xmlns:a16="http://schemas.microsoft.com/office/drawing/2014/main" id="{D785C4C6-2E21-17FE-BF4E-86B6EAA50A12}"/>
                </a:ext>
              </a:extLst>
            </p:cNvPr>
            <p:cNvPicPr>
              <a:picLocks noChangeAspect="1"/>
            </p:cNvPicPr>
            <p:nvPr/>
          </p:nvPicPr>
          <p:blipFill>
            <a:blip r:embed="rId6"/>
            <a:stretch>
              <a:fillRect/>
            </a:stretch>
          </p:blipFill>
          <p:spPr>
            <a:xfrm>
              <a:off x="6220750" y="1872939"/>
              <a:ext cx="667266" cy="667264"/>
            </a:xfrm>
            <a:prstGeom prst="rect">
              <a:avLst/>
            </a:prstGeom>
          </p:spPr>
        </p:pic>
      </p:grpSp>
    </p:spTree>
    <p:extLst>
      <p:ext uri="{BB962C8B-B14F-4D97-AF65-F5344CB8AC3E}">
        <p14:creationId xmlns:p14="http://schemas.microsoft.com/office/powerpoint/2010/main" val="1010370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SAP Central Business Configuration</a:t>
            </a:r>
            <a:br>
              <a:rPr lang="en-US"/>
            </a:br>
            <a:r>
              <a:rPr lang="en-US" sz="2000"/>
              <a:t>Process Overview</a:t>
            </a:r>
            <a:endParaRPr lang="de-DE" sz="2000"/>
          </a:p>
        </p:txBody>
      </p:sp>
      <p:sp>
        <p:nvSpPr>
          <p:cNvPr id="2" name="Text Placeholder 44">
            <a:extLst>
              <a:ext uri="{FF2B5EF4-FFF2-40B4-BE49-F238E27FC236}">
                <a16:creationId xmlns:a16="http://schemas.microsoft.com/office/drawing/2014/main" id="{510B01D5-C5FE-5B6D-CF59-8E0D93789A15}"/>
              </a:ext>
            </a:extLst>
          </p:cNvPr>
          <p:cNvSpPr>
            <a:spLocks noGrp="1"/>
          </p:cNvSpPr>
          <p:nvPr>
            <p:ph type="body" sz="quarter" idx="10"/>
          </p:nvPr>
        </p:nvSpPr>
        <p:spPr bwMode="gray">
          <a:xfrm>
            <a:off x="762109" y="2337951"/>
            <a:ext cx="10151930" cy="860905"/>
          </a:xfrm>
        </p:spPr>
        <p:txBody>
          <a:bodyPr/>
          <a:lstStyle/>
          <a:p>
            <a:r>
              <a:rPr kumimoji="0" lang="en-US" sz="1400" b="0" i="0" u="none" strike="noStrike" kern="0" cap="none" spc="0" normalizeH="0" baseline="0" noProof="0">
                <a:ln>
                  <a:noFill/>
                </a:ln>
                <a:solidFill>
                  <a:schemeClr val="tx1"/>
                </a:solidFill>
                <a:effectLst/>
                <a:uLnTx/>
                <a:uFillTx/>
                <a:ea typeface="Arial Unicode MS"/>
                <a:cs typeface="Arial Unicode MS"/>
              </a:rPr>
              <a:t>SAP Central Business Configuration allows you to </a:t>
            </a:r>
            <a:r>
              <a:rPr kumimoji="0" lang="en-US" sz="1400" b="1" i="0" u="none" strike="noStrike" kern="0" cap="none" spc="0" normalizeH="0" baseline="0" noProof="0">
                <a:ln>
                  <a:noFill/>
                </a:ln>
                <a:solidFill>
                  <a:schemeClr val="tx1"/>
                </a:solidFill>
                <a:effectLst/>
                <a:uLnTx/>
                <a:uFillTx/>
                <a:ea typeface="Arial Unicode MS"/>
                <a:cs typeface="Arial Unicode MS"/>
              </a:rPr>
              <a:t>manage</a:t>
            </a:r>
            <a:r>
              <a:rPr kumimoji="0" lang="en-US" sz="1400" b="0" i="0" u="none" strike="noStrike" kern="0" cap="none" spc="0" normalizeH="0" baseline="0" noProof="0">
                <a:ln>
                  <a:noFill/>
                </a:ln>
                <a:solidFill>
                  <a:schemeClr val="tx1"/>
                </a:solidFill>
                <a:effectLst/>
                <a:uLnTx/>
                <a:uFillTx/>
                <a:ea typeface="Arial Unicode MS"/>
                <a:cs typeface="Arial Unicode MS"/>
              </a:rPr>
              <a:t> your </a:t>
            </a:r>
            <a:r>
              <a:rPr lang="en-US" sz="1400" b="0" kern="0">
                <a:solidFill>
                  <a:schemeClr val="tx1"/>
                </a:solidFill>
                <a:ea typeface="Arial Unicode MS"/>
                <a:cs typeface="Arial Unicode MS"/>
              </a:rPr>
              <a:t>configurations for SAP</a:t>
            </a:r>
            <a:r>
              <a:rPr kumimoji="0" lang="en-US" sz="1400" b="0" i="0" u="none" strike="noStrike" kern="0" cap="none" spc="0" normalizeH="0" baseline="0" noProof="0">
                <a:ln>
                  <a:noFill/>
                </a:ln>
                <a:solidFill>
                  <a:schemeClr val="tx1"/>
                </a:solidFill>
                <a:effectLst/>
                <a:uLnTx/>
                <a:uFillTx/>
                <a:ea typeface="Arial Unicode MS"/>
                <a:cs typeface="Arial Unicode MS"/>
              </a:rPr>
              <a:t> S/4HANA Cloud, public edition implementations and ongoing operations</a:t>
            </a:r>
            <a:r>
              <a:rPr kumimoji="0" lang="en-US" sz="1400" b="0" i="0" u="none" strike="noStrike" kern="0" cap="none" spc="0" normalizeH="0" baseline="0" noProof="0">
                <a:ln>
                  <a:noFill/>
                </a:ln>
                <a:effectLst/>
                <a:uLnTx/>
                <a:uFillTx/>
                <a:ea typeface="Arial Unicode MS"/>
                <a:cs typeface="Arial Unicode MS"/>
              </a:rPr>
              <a:t> </a:t>
            </a:r>
            <a:r>
              <a:rPr kumimoji="0" lang="en-US" sz="1400" b="1" i="0" u="none" strike="noStrike" kern="0" cap="none" spc="0" normalizeH="0" baseline="0" noProof="0">
                <a:ln>
                  <a:noFill/>
                </a:ln>
                <a:effectLst/>
                <a:uLnTx/>
                <a:uFillTx/>
                <a:ea typeface="Arial Unicode MS"/>
                <a:cs typeface="Arial Unicode MS"/>
              </a:rPr>
              <a:t>centrally </a:t>
            </a:r>
            <a:r>
              <a:rPr kumimoji="0" lang="en-US" sz="1400" b="0" i="0" u="none" strike="noStrike" kern="0" cap="none" spc="0" normalizeH="0" baseline="0" noProof="0">
                <a:ln>
                  <a:noFill/>
                </a:ln>
                <a:solidFill>
                  <a:schemeClr val="tx1"/>
                </a:solidFill>
                <a:effectLst/>
                <a:uLnTx/>
                <a:uFillTx/>
                <a:ea typeface="Arial Unicode MS"/>
                <a:cs typeface="Arial Unicode MS"/>
              </a:rPr>
              <a:t>via </a:t>
            </a:r>
            <a:r>
              <a:rPr kumimoji="0" lang="en-US" sz="1400" b="1" i="0" u="none" strike="noStrike" kern="0" cap="none" spc="0" normalizeH="0" baseline="0" noProof="0">
                <a:ln>
                  <a:noFill/>
                </a:ln>
                <a:effectLst/>
                <a:uLnTx/>
                <a:uFillTx/>
                <a:ea typeface="Arial Unicode MS"/>
                <a:cs typeface="Arial Unicode MS"/>
              </a:rPr>
              <a:t>Project Experience</a:t>
            </a:r>
            <a:r>
              <a:rPr kumimoji="0" lang="en-US" sz="1400" b="0" i="0" u="none" strike="noStrike" kern="0" cap="none" spc="0" normalizeH="0" baseline="0" noProof="0">
                <a:ln>
                  <a:noFill/>
                </a:ln>
                <a:solidFill>
                  <a:schemeClr val="tx1"/>
                </a:solidFill>
                <a:effectLst/>
                <a:uLnTx/>
                <a:uFillTx/>
                <a:ea typeface="Arial Unicode MS"/>
                <a:cs typeface="Arial Unicode MS"/>
              </a:rPr>
              <a:t>. You can </a:t>
            </a:r>
            <a:r>
              <a:rPr kumimoji="0" lang="en-US" sz="1400" b="1" i="0" u="none" strike="noStrike" kern="0" cap="none" spc="0" normalizeH="0" baseline="0" noProof="0">
                <a:ln>
                  <a:noFill/>
                </a:ln>
                <a:solidFill>
                  <a:schemeClr val="tx1"/>
                </a:solidFill>
                <a:effectLst/>
                <a:uLnTx/>
                <a:uFillTx/>
                <a:ea typeface="Arial Unicode MS"/>
                <a:cs typeface="Arial Unicode MS"/>
              </a:rPr>
              <a:t>initiate change </a:t>
            </a:r>
            <a:r>
              <a:rPr kumimoji="0" lang="en-US" sz="1400" b="0" i="0" u="none" strike="noStrike" kern="0" cap="none" spc="0" normalizeH="0" baseline="0" noProof="0">
                <a:ln>
                  <a:noFill/>
                </a:ln>
                <a:solidFill>
                  <a:schemeClr val="tx1"/>
                </a:solidFill>
                <a:effectLst/>
                <a:uLnTx/>
                <a:uFillTx/>
                <a:ea typeface="Arial Unicode MS"/>
                <a:cs typeface="Arial Unicode MS"/>
              </a:rPr>
              <a:t>anytime to make additions to your scope, countries/regions, and organizational structure or make changes to your configuration settings.</a:t>
            </a:r>
          </a:p>
        </p:txBody>
      </p:sp>
      <p:cxnSp>
        <p:nvCxnSpPr>
          <p:cNvPr id="5" name="Straight Connector 25">
            <a:extLst>
              <a:ext uri="{FF2B5EF4-FFF2-40B4-BE49-F238E27FC236}">
                <a16:creationId xmlns:a16="http://schemas.microsoft.com/office/drawing/2014/main" id="{7F95592D-E694-B664-02A9-D0F972B7F451}"/>
              </a:ext>
            </a:extLst>
          </p:cNvPr>
          <p:cNvCxnSpPr>
            <a:cxnSpLocks/>
          </p:cNvCxnSpPr>
          <p:nvPr/>
        </p:nvCxnSpPr>
        <p:spPr bwMode="gray">
          <a:xfrm>
            <a:off x="4125444" y="4590798"/>
            <a:ext cx="2560320" cy="0"/>
          </a:xfrm>
          <a:prstGeom prst="line">
            <a:avLst/>
          </a:prstGeom>
          <a:noFill/>
          <a:ln w="3175" cap="flat" cmpd="sng" algn="ctr">
            <a:solidFill>
              <a:schemeClr val="tx1"/>
            </a:solidFill>
            <a:prstDash val="solid"/>
            <a:headEnd type="none" w="med" len="med"/>
            <a:tailEnd type="none" w="med" len="med"/>
          </a:ln>
          <a:effectLst/>
        </p:spPr>
      </p:cxnSp>
      <p:sp>
        <p:nvSpPr>
          <p:cNvPr id="6" name="Rectangle 37">
            <a:extLst>
              <a:ext uri="{FF2B5EF4-FFF2-40B4-BE49-F238E27FC236}">
                <a16:creationId xmlns:a16="http://schemas.microsoft.com/office/drawing/2014/main" id="{5107F8FE-455C-A55E-BAE0-34397B0FAC8B}"/>
              </a:ext>
            </a:extLst>
          </p:cNvPr>
          <p:cNvSpPr/>
          <p:nvPr/>
        </p:nvSpPr>
        <p:spPr bwMode="gray">
          <a:xfrm>
            <a:off x="6996976" y="4618564"/>
            <a:ext cx="2560320" cy="523196"/>
          </a:xfrm>
          <a:prstGeom prst="rect">
            <a:avLst/>
          </a:prstGeom>
        </p:spPr>
        <p:txBody>
          <a:bodyPr wrap="square" lIns="0" tIns="45708" rIns="0" bIns="45708">
            <a:spAutoFit/>
          </a:bodyPr>
          <a:lstStyle/>
          <a:p>
            <a:r>
              <a:rPr lang="en-US" sz="1400" b="1"/>
              <a:t>Product-Specific Configuration</a:t>
            </a:r>
          </a:p>
        </p:txBody>
      </p:sp>
      <p:cxnSp>
        <p:nvCxnSpPr>
          <p:cNvPr id="7" name="Straight Connector 38">
            <a:extLst>
              <a:ext uri="{FF2B5EF4-FFF2-40B4-BE49-F238E27FC236}">
                <a16:creationId xmlns:a16="http://schemas.microsoft.com/office/drawing/2014/main" id="{B7E583A4-8A24-733A-F320-38BD09AB8DEE}"/>
              </a:ext>
            </a:extLst>
          </p:cNvPr>
          <p:cNvCxnSpPr>
            <a:cxnSpLocks/>
          </p:cNvCxnSpPr>
          <p:nvPr/>
        </p:nvCxnSpPr>
        <p:spPr bwMode="gray">
          <a:xfrm>
            <a:off x="6996976" y="4590798"/>
            <a:ext cx="2560320" cy="0"/>
          </a:xfrm>
          <a:prstGeom prst="line">
            <a:avLst/>
          </a:prstGeom>
          <a:noFill/>
          <a:ln w="3175" cap="flat" cmpd="sng" algn="ctr">
            <a:solidFill>
              <a:schemeClr val="tx1"/>
            </a:solidFill>
            <a:prstDash val="solid"/>
            <a:headEnd type="none" w="med" len="med"/>
            <a:tailEnd type="none" w="med" len="med"/>
          </a:ln>
          <a:effectLst/>
        </p:spPr>
      </p:cxnSp>
      <p:sp>
        <p:nvSpPr>
          <p:cNvPr id="8" name="Rectangle 43">
            <a:extLst>
              <a:ext uri="{FF2B5EF4-FFF2-40B4-BE49-F238E27FC236}">
                <a16:creationId xmlns:a16="http://schemas.microsoft.com/office/drawing/2014/main" id="{7F2EEEEE-FE83-A27E-6D8C-17485469666F}"/>
              </a:ext>
            </a:extLst>
          </p:cNvPr>
          <p:cNvSpPr/>
          <p:nvPr/>
        </p:nvSpPr>
        <p:spPr bwMode="gray">
          <a:xfrm>
            <a:off x="1253912" y="4597620"/>
            <a:ext cx="2560320" cy="307752"/>
          </a:xfrm>
          <a:prstGeom prst="rect">
            <a:avLst/>
          </a:prstGeom>
        </p:spPr>
        <p:txBody>
          <a:bodyPr wrap="square" lIns="0" tIns="45708" rIns="0" bIns="45708">
            <a:spAutoFit/>
          </a:bodyPr>
          <a:lstStyle/>
          <a:p>
            <a:r>
              <a:rPr lang="en-US" sz="1400" b="1"/>
              <a:t>Scope</a:t>
            </a:r>
          </a:p>
        </p:txBody>
      </p:sp>
      <p:sp>
        <p:nvSpPr>
          <p:cNvPr id="9" name="Rectangle 45">
            <a:extLst>
              <a:ext uri="{FF2B5EF4-FFF2-40B4-BE49-F238E27FC236}">
                <a16:creationId xmlns:a16="http://schemas.microsoft.com/office/drawing/2014/main" id="{77919487-6026-2071-9183-9EECBCB0D5A9}"/>
              </a:ext>
            </a:extLst>
          </p:cNvPr>
          <p:cNvSpPr/>
          <p:nvPr/>
        </p:nvSpPr>
        <p:spPr bwMode="gray">
          <a:xfrm>
            <a:off x="4125443" y="5169525"/>
            <a:ext cx="2658417" cy="646307"/>
          </a:xfrm>
          <a:prstGeom prst="rect">
            <a:avLst/>
          </a:prstGeom>
        </p:spPr>
        <p:txBody>
          <a:bodyPr wrap="square" lIns="0" tIns="45708" rIns="0" bIns="45708" anchor="t">
            <a:spAutoFit/>
          </a:bodyPr>
          <a:lstStyle/>
          <a:p>
            <a:r>
              <a:rPr lang="en-US" sz="1200"/>
              <a:t>Specify primary finance settings</a:t>
            </a:r>
          </a:p>
          <a:p>
            <a:r>
              <a:rPr lang="en-US" sz="1200"/>
              <a:t>Set up organizational structure</a:t>
            </a:r>
          </a:p>
          <a:p>
            <a:r>
              <a:rPr lang="en-US" sz="1200"/>
              <a:t>Deploy settings to development system</a:t>
            </a:r>
            <a:endParaRPr lang="en-US" sz="1200">
              <a:cs typeface="Arial"/>
            </a:endParaRPr>
          </a:p>
        </p:txBody>
      </p:sp>
      <p:sp>
        <p:nvSpPr>
          <p:cNvPr id="10" name="Rectangle 47">
            <a:extLst>
              <a:ext uri="{FF2B5EF4-FFF2-40B4-BE49-F238E27FC236}">
                <a16:creationId xmlns:a16="http://schemas.microsoft.com/office/drawing/2014/main" id="{AA3E0BF3-FC08-0579-19B0-F4196A11439D}"/>
              </a:ext>
            </a:extLst>
          </p:cNvPr>
          <p:cNvSpPr/>
          <p:nvPr/>
        </p:nvSpPr>
        <p:spPr bwMode="gray">
          <a:xfrm>
            <a:off x="6996976" y="5169525"/>
            <a:ext cx="2560320" cy="276975"/>
          </a:xfrm>
          <a:prstGeom prst="rect">
            <a:avLst/>
          </a:prstGeom>
        </p:spPr>
        <p:txBody>
          <a:bodyPr wrap="square" lIns="0" tIns="45708" rIns="0" bIns="45708">
            <a:spAutoFit/>
          </a:bodyPr>
          <a:lstStyle/>
          <a:p>
            <a:r>
              <a:rPr lang="en-US" sz="1200"/>
              <a:t>Perform configuration activities</a:t>
            </a:r>
          </a:p>
        </p:txBody>
      </p:sp>
      <p:sp>
        <p:nvSpPr>
          <p:cNvPr id="11" name="Rectangle 48">
            <a:extLst>
              <a:ext uri="{FF2B5EF4-FFF2-40B4-BE49-F238E27FC236}">
                <a16:creationId xmlns:a16="http://schemas.microsoft.com/office/drawing/2014/main" id="{4CB13A61-0714-0253-C4EA-8718DA20610E}"/>
              </a:ext>
            </a:extLst>
          </p:cNvPr>
          <p:cNvSpPr/>
          <p:nvPr/>
        </p:nvSpPr>
        <p:spPr bwMode="gray">
          <a:xfrm>
            <a:off x="1253912" y="5169525"/>
            <a:ext cx="2560320" cy="461641"/>
          </a:xfrm>
          <a:prstGeom prst="rect">
            <a:avLst/>
          </a:prstGeom>
        </p:spPr>
        <p:txBody>
          <a:bodyPr wrap="square" lIns="0" tIns="45708" rIns="0" bIns="45708">
            <a:spAutoFit/>
          </a:bodyPr>
          <a:lstStyle/>
          <a:p>
            <a:r>
              <a:rPr lang="en-US" sz="1200"/>
              <a:t>Define scope</a:t>
            </a:r>
          </a:p>
          <a:p>
            <a:r>
              <a:rPr lang="en-US" sz="1200"/>
              <a:t>Assign deployment target</a:t>
            </a:r>
          </a:p>
        </p:txBody>
      </p:sp>
      <p:grpSp>
        <p:nvGrpSpPr>
          <p:cNvPr id="12" name="Group 54">
            <a:extLst>
              <a:ext uri="{FF2B5EF4-FFF2-40B4-BE49-F238E27FC236}">
                <a16:creationId xmlns:a16="http://schemas.microsoft.com/office/drawing/2014/main" id="{15827034-AC46-4FBC-7D6B-F082193BECDD}"/>
              </a:ext>
            </a:extLst>
          </p:cNvPr>
          <p:cNvGrpSpPr/>
          <p:nvPr/>
        </p:nvGrpSpPr>
        <p:grpSpPr bwMode="gray">
          <a:xfrm>
            <a:off x="3747203" y="4468153"/>
            <a:ext cx="279246" cy="245287"/>
            <a:chOff x="8028824" y="1061200"/>
            <a:chExt cx="400141" cy="514604"/>
          </a:xfrm>
        </p:grpSpPr>
        <p:sp>
          <p:nvSpPr>
            <p:cNvPr id="13" name="Isosceles Triangle 55">
              <a:extLst>
                <a:ext uri="{FF2B5EF4-FFF2-40B4-BE49-F238E27FC236}">
                  <a16:creationId xmlns:a16="http://schemas.microsoft.com/office/drawing/2014/main" id="{984398C7-E8E3-0B0F-8D84-D8694CC41E46}"/>
                </a:ext>
              </a:extLst>
            </p:cNvPr>
            <p:cNvSpPr/>
            <p:nvPr/>
          </p:nvSpPr>
          <p:spPr bwMode="gray">
            <a:xfrm rot="5400000">
              <a:off x="7880350" y="1209674"/>
              <a:ext cx="514604" cy="217655"/>
            </a:xfrm>
            <a:prstGeom prst="triangle">
              <a:avLst/>
            </a:prstGeom>
            <a:solidFill>
              <a:schemeClr val="accent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4" name="Isosceles Triangle 56">
              <a:extLst>
                <a:ext uri="{FF2B5EF4-FFF2-40B4-BE49-F238E27FC236}">
                  <a16:creationId xmlns:a16="http://schemas.microsoft.com/office/drawing/2014/main" id="{13A58AEB-F68A-7AB8-4E3B-62477226E77B}"/>
                </a:ext>
              </a:extLst>
            </p:cNvPr>
            <p:cNvSpPr/>
            <p:nvPr/>
          </p:nvSpPr>
          <p:spPr bwMode="gray">
            <a:xfrm rot="5400000">
              <a:off x="8171461" y="1236739"/>
              <a:ext cx="351482" cy="163527"/>
            </a:xfrm>
            <a:prstGeom prst="triangle">
              <a:avLst/>
            </a:prstGeom>
            <a:solidFill>
              <a:schemeClr val="tx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grpSp>
      <p:grpSp>
        <p:nvGrpSpPr>
          <p:cNvPr id="15" name="Group 57">
            <a:extLst>
              <a:ext uri="{FF2B5EF4-FFF2-40B4-BE49-F238E27FC236}">
                <a16:creationId xmlns:a16="http://schemas.microsoft.com/office/drawing/2014/main" id="{044FCB80-6117-3DA5-C0C1-5E2AC347FC87}"/>
              </a:ext>
            </a:extLst>
          </p:cNvPr>
          <p:cNvGrpSpPr/>
          <p:nvPr/>
        </p:nvGrpSpPr>
        <p:grpSpPr bwMode="gray">
          <a:xfrm>
            <a:off x="6618735" y="4468153"/>
            <a:ext cx="279246" cy="245287"/>
            <a:chOff x="8028824" y="1061200"/>
            <a:chExt cx="400141" cy="514604"/>
          </a:xfrm>
        </p:grpSpPr>
        <p:sp>
          <p:nvSpPr>
            <p:cNvPr id="16" name="Isosceles Triangle 58">
              <a:extLst>
                <a:ext uri="{FF2B5EF4-FFF2-40B4-BE49-F238E27FC236}">
                  <a16:creationId xmlns:a16="http://schemas.microsoft.com/office/drawing/2014/main" id="{15D9A98C-0142-0C92-1D7A-9A152D79B698}"/>
                </a:ext>
              </a:extLst>
            </p:cNvPr>
            <p:cNvSpPr/>
            <p:nvPr/>
          </p:nvSpPr>
          <p:spPr bwMode="gray">
            <a:xfrm rot="5400000">
              <a:off x="7880350" y="1209674"/>
              <a:ext cx="514604" cy="217655"/>
            </a:xfrm>
            <a:prstGeom prst="triangle">
              <a:avLst/>
            </a:prstGeom>
            <a:solidFill>
              <a:schemeClr val="accent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Isosceles Triangle 59">
              <a:extLst>
                <a:ext uri="{FF2B5EF4-FFF2-40B4-BE49-F238E27FC236}">
                  <a16:creationId xmlns:a16="http://schemas.microsoft.com/office/drawing/2014/main" id="{A5EE1016-A9C8-D1DB-B675-3983FF62EE03}"/>
                </a:ext>
              </a:extLst>
            </p:cNvPr>
            <p:cNvSpPr/>
            <p:nvPr/>
          </p:nvSpPr>
          <p:spPr bwMode="gray">
            <a:xfrm rot="5400000">
              <a:off x="8171461" y="1236739"/>
              <a:ext cx="351482" cy="163527"/>
            </a:xfrm>
            <a:prstGeom prst="triangle">
              <a:avLst/>
            </a:prstGeom>
            <a:solidFill>
              <a:schemeClr val="tx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grpSp>
      <p:pic>
        <p:nvPicPr>
          <p:cNvPr id="18" name="Picture 2">
            <a:extLst>
              <a:ext uri="{FF2B5EF4-FFF2-40B4-BE49-F238E27FC236}">
                <a16:creationId xmlns:a16="http://schemas.microsoft.com/office/drawing/2014/main" id="{38BAD6D1-C74D-A635-598B-2680B0D761BD}"/>
              </a:ext>
            </a:extLst>
          </p:cNvPr>
          <p:cNvPicPr>
            <a:picLocks noChangeAspect="1" noChangeArrowheads="1"/>
          </p:cNvPicPr>
          <p:nvPr/>
        </p:nvPicPr>
        <p:blipFill>
          <a:blip r:embed="rId2"/>
          <a:stretch>
            <a:fillRect/>
          </a:stretch>
        </p:blipFill>
        <p:spPr bwMode="auto">
          <a:xfrm>
            <a:off x="1303186" y="3097395"/>
            <a:ext cx="1351392" cy="1351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36DD9A7E-9782-4E9C-27DC-9C502E5EC659}"/>
              </a:ext>
            </a:extLst>
          </p:cNvPr>
          <p:cNvPicPr>
            <a:picLocks noChangeAspect="1" noChangeArrowheads="1"/>
          </p:cNvPicPr>
          <p:nvPr/>
        </p:nvPicPr>
        <p:blipFill>
          <a:blip r:embed="rId3"/>
          <a:stretch>
            <a:fillRect/>
          </a:stretch>
        </p:blipFill>
        <p:spPr bwMode="auto">
          <a:xfrm>
            <a:off x="7177255" y="3226106"/>
            <a:ext cx="1084194" cy="10841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4">
            <a:extLst>
              <a:ext uri="{FF2B5EF4-FFF2-40B4-BE49-F238E27FC236}">
                <a16:creationId xmlns:a16="http://schemas.microsoft.com/office/drawing/2014/main" id="{1DC096EF-622F-7B8F-5D46-F8AD4678F0C2}"/>
              </a:ext>
            </a:extLst>
          </p:cNvPr>
          <p:cNvPicPr>
            <a:picLocks noChangeAspect="1"/>
          </p:cNvPicPr>
          <p:nvPr/>
        </p:nvPicPr>
        <p:blipFill>
          <a:blip r:embed="rId4"/>
          <a:stretch>
            <a:fillRect/>
          </a:stretch>
        </p:blipFill>
        <p:spPr>
          <a:xfrm>
            <a:off x="4204716" y="3097395"/>
            <a:ext cx="1286206" cy="1286206"/>
          </a:xfrm>
          <a:prstGeom prst="rect">
            <a:avLst/>
          </a:prstGeom>
        </p:spPr>
      </p:pic>
      <p:sp>
        <p:nvSpPr>
          <p:cNvPr id="21" name="Rectangle 24">
            <a:extLst>
              <a:ext uri="{FF2B5EF4-FFF2-40B4-BE49-F238E27FC236}">
                <a16:creationId xmlns:a16="http://schemas.microsoft.com/office/drawing/2014/main" id="{94B54BA3-0BA9-C985-3E68-568D77D30CB2}"/>
              </a:ext>
            </a:extLst>
          </p:cNvPr>
          <p:cNvSpPr/>
          <p:nvPr/>
        </p:nvSpPr>
        <p:spPr bwMode="gray">
          <a:xfrm>
            <a:off x="4101598" y="4620990"/>
            <a:ext cx="2560320" cy="307752"/>
          </a:xfrm>
          <a:prstGeom prst="rect">
            <a:avLst/>
          </a:prstGeom>
        </p:spPr>
        <p:txBody>
          <a:bodyPr wrap="square" lIns="0" tIns="45708" rIns="0" bIns="45708">
            <a:spAutoFit/>
          </a:bodyPr>
          <a:lstStyle/>
          <a:p>
            <a:r>
              <a:rPr lang="en-US" sz="1400" b="1"/>
              <a:t>Organizational Structure</a:t>
            </a:r>
          </a:p>
        </p:txBody>
      </p:sp>
      <p:cxnSp>
        <p:nvCxnSpPr>
          <p:cNvPr id="22" name="Straight Connector 20">
            <a:extLst>
              <a:ext uri="{FF2B5EF4-FFF2-40B4-BE49-F238E27FC236}">
                <a16:creationId xmlns:a16="http://schemas.microsoft.com/office/drawing/2014/main" id="{9D10F453-8798-E5D2-C7DA-AC4B5EC215E5}"/>
              </a:ext>
            </a:extLst>
          </p:cNvPr>
          <p:cNvCxnSpPr>
            <a:cxnSpLocks/>
          </p:cNvCxnSpPr>
          <p:nvPr/>
        </p:nvCxnSpPr>
        <p:spPr bwMode="gray">
          <a:xfrm>
            <a:off x="1186883" y="4590796"/>
            <a:ext cx="2560320" cy="0"/>
          </a:xfrm>
          <a:prstGeom prst="line">
            <a:avLst/>
          </a:prstGeom>
          <a:noFill/>
          <a:ln w="3175" cap="flat" cmpd="sng" algn="ctr">
            <a:solidFill>
              <a:schemeClr val="tx1"/>
            </a:solidFill>
            <a:prstDash val="solid"/>
            <a:headEnd type="none" w="med" len="med"/>
            <a:tailEnd type="none" w="med" len="med"/>
          </a:ln>
          <a:effectLst/>
        </p:spPr>
      </p:cxnSp>
      <p:grpSp>
        <p:nvGrpSpPr>
          <p:cNvPr id="23" name="Group 21">
            <a:extLst>
              <a:ext uri="{FF2B5EF4-FFF2-40B4-BE49-F238E27FC236}">
                <a16:creationId xmlns:a16="http://schemas.microsoft.com/office/drawing/2014/main" id="{E518E627-6B8B-DD13-CD94-89138A04667A}"/>
              </a:ext>
            </a:extLst>
          </p:cNvPr>
          <p:cNvGrpSpPr/>
          <p:nvPr/>
        </p:nvGrpSpPr>
        <p:grpSpPr bwMode="gray">
          <a:xfrm>
            <a:off x="1253912" y="3048883"/>
            <a:ext cx="1444750" cy="1444749"/>
            <a:chOff x="1129272" y="1872256"/>
            <a:chExt cx="1427125" cy="1427125"/>
          </a:xfrm>
        </p:grpSpPr>
        <p:sp>
          <p:nvSpPr>
            <p:cNvPr id="24" name="Arc 22">
              <a:extLst>
                <a:ext uri="{FF2B5EF4-FFF2-40B4-BE49-F238E27FC236}">
                  <a16:creationId xmlns:a16="http://schemas.microsoft.com/office/drawing/2014/main" id="{6CEDEA8F-D217-1935-575E-EC71AFB5D151}"/>
                </a:ext>
              </a:extLst>
            </p:cNvPr>
            <p:cNvSpPr/>
            <p:nvPr/>
          </p:nvSpPr>
          <p:spPr bwMode="gray">
            <a:xfrm rot="4195500">
              <a:off x="1129272" y="1872256"/>
              <a:ext cx="1427125" cy="1427125"/>
            </a:xfrm>
            <a:prstGeom prst="arc">
              <a:avLst>
                <a:gd name="adj1" fmla="val 15126946"/>
                <a:gd name="adj2" fmla="val 9010051"/>
              </a:avLst>
            </a:prstGeom>
            <a:noFill/>
            <a:ln w="3175" cap="flat" cmpd="sng" algn="ctr">
              <a:solidFill>
                <a:schemeClr val="tx1"/>
              </a:solidFill>
              <a:prstDash val="solid"/>
              <a:headEnd type="none" w="med" len="med"/>
              <a:tailEnd type="none" w="med" len="med"/>
            </a:ln>
            <a:effectLst/>
          </p:spPr>
          <p:txBody>
            <a:bodyPr rtlCol="0" anchor="ctr"/>
            <a:lstStyle/>
            <a:p>
              <a:pPr algn="ctr" defTabSz="914126">
                <a:defRPr/>
              </a:pPr>
              <a:endParaRPr lang="en-US" sz="1799" kern="0">
                <a:solidFill>
                  <a:srgbClr val="FFFFFF"/>
                </a:solidFill>
                <a:latin typeface="BentonSans Light" panose="02000503000000020004" pitchFamily="2" charset="0"/>
              </a:endParaRPr>
            </a:p>
          </p:txBody>
        </p:sp>
        <p:sp>
          <p:nvSpPr>
            <p:cNvPr id="25" name="Arc 23">
              <a:extLst>
                <a:ext uri="{FF2B5EF4-FFF2-40B4-BE49-F238E27FC236}">
                  <a16:creationId xmlns:a16="http://schemas.microsoft.com/office/drawing/2014/main" id="{6DC6976B-5DB6-4F8B-6FF4-8979F6286B9A}"/>
                </a:ext>
              </a:extLst>
            </p:cNvPr>
            <p:cNvSpPr/>
            <p:nvPr/>
          </p:nvSpPr>
          <p:spPr bwMode="gray">
            <a:xfrm rot="12207983">
              <a:off x="1129272" y="1872256"/>
              <a:ext cx="1427125" cy="1427125"/>
            </a:xfrm>
            <a:prstGeom prst="arc">
              <a:avLst>
                <a:gd name="adj1" fmla="val 1419402"/>
                <a:gd name="adj2" fmla="val 6651707"/>
              </a:avLst>
            </a:prstGeom>
            <a:noFill/>
            <a:ln w="38100" cap="flat" cmpd="sng" algn="ctr">
              <a:solidFill>
                <a:schemeClr val="accent1"/>
              </a:solidFill>
              <a:prstDash val="solid"/>
              <a:headEnd type="none" w="med" len="med"/>
              <a:tailEnd type="none" w="med" len="med"/>
            </a:ln>
            <a:effectLst/>
          </p:spPr>
          <p:txBody>
            <a:bodyPr rtlCol="0" anchor="ctr"/>
            <a:lstStyle/>
            <a:p>
              <a:pPr algn="ctr" defTabSz="914126">
                <a:defRPr/>
              </a:pPr>
              <a:endParaRPr lang="en-US" sz="1799" kern="0">
                <a:solidFill>
                  <a:srgbClr val="FFFFFF"/>
                </a:solidFill>
                <a:latin typeface="BentonSans Light" panose="02000503000000020004" pitchFamily="2" charset="0"/>
              </a:endParaRPr>
            </a:p>
          </p:txBody>
        </p:sp>
      </p:grpSp>
      <p:grpSp>
        <p:nvGrpSpPr>
          <p:cNvPr id="26" name="Group 26">
            <a:extLst>
              <a:ext uri="{FF2B5EF4-FFF2-40B4-BE49-F238E27FC236}">
                <a16:creationId xmlns:a16="http://schemas.microsoft.com/office/drawing/2014/main" id="{AF190F45-70F0-A9DC-0CB9-D0FEF9895C8C}"/>
              </a:ext>
            </a:extLst>
          </p:cNvPr>
          <p:cNvGrpSpPr/>
          <p:nvPr/>
        </p:nvGrpSpPr>
        <p:grpSpPr bwMode="gray">
          <a:xfrm>
            <a:off x="4125444" y="3048883"/>
            <a:ext cx="1444750" cy="1444749"/>
            <a:chOff x="3965774" y="1872256"/>
            <a:chExt cx="1427125" cy="1427125"/>
          </a:xfrm>
        </p:grpSpPr>
        <p:sp>
          <p:nvSpPr>
            <p:cNvPr id="27" name="Arc 27">
              <a:extLst>
                <a:ext uri="{FF2B5EF4-FFF2-40B4-BE49-F238E27FC236}">
                  <a16:creationId xmlns:a16="http://schemas.microsoft.com/office/drawing/2014/main" id="{BD5828DD-05C1-D20C-1FDC-304E8212A3B6}"/>
                </a:ext>
              </a:extLst>
            </p:cNvPr>
            <p:cNvSpPr/>
            <p:nvPr/>
          </p:nvSpPr>
          <p:spPr bwMode="gray">
            <a:xfrm rot="4195500">
              <a:off x="3965774" y="1872256"/>
              <a:ext cx="1427125" cy="1427125"/>
            </a:xfrm>
            <a:prstGeom prst="arc">
              <a:avLst>
                <a:gd name="adj1" fmla="val 15126946"/>
                <a:gd name="adj2" fmla="val 9010051"/>
              </a:avLst>
            </a:prstGeom>
            <a:noFill/>
            <a:ln w="3175" cap="flat" cmpd="sng" algn="ctr">
              <a:solidFill>
                <a:schemeClr val="tx1"/>
              </a:solidFill>
              <a:prstDash val="solid"/>
              <a:headEnd type="none" w="med" len="med"/>
              <a:tailEnd type="none" w="med" len="med"/>
            </a:ln>
            <a:effectLst/>
          </p:spPr>
          <p:txBody>
            <a:bodyPr rtlCol="0" anchor="ctr"/>
            <a:lstStyle/>
            <a:p>
              <a:pPr algn="ctr" defTabSz="914126">
                <a:defRPr/>
              </a:pPr>
              <a:endParaRPr lang="en-US" sz="1799" kern="0">
                <a:solidFill>
                  <a:srgbClr val="000000"/>
                </a:solidFill>
                <a:latin typeface="BentonSans Light" panose="02000503000000020004" pitchFamily="2" charset="0"/>
              </a:endParaRPr>
            </a:p>
          </p:txBody>
        </p:sp>
        <p:sp>
          <p:nvSpPr>
            <p:cNvPr id="28" name="Arc 28">
              <a:extLst>
                <a:ext uri="{FF2B5EF4-FFF2-40B4-BE49-F238E27FC236}">
                  <a16:creationId xmlns:a16="http://schemas.microsoft.com/office/drawing/2014/main" id="{2F1B6607-405D-4BD3-78C8-E9DE756C7C27}"/>
                </a:ext>
              </a:extLst>
            </p:cNvPr>
            <p:cNvSpPr/>
            <p:nvPr/>
          </p:nvSpPr>
          <p:spPr bwMode="gray">
            <a:xfrm rot="12207983">
              <a:off x="3965774" y="1872256"/>
              <a:ext cx="1427125" cy="1427125"/>
            </a:xfrm>
            <a:prstGeom prst="arc">
              <a:avLst>
                <a:gd name="adj1" fmla="val 1419402"/>
                <a:gd name="adj2" fmla="val 6651707"/>
              </a:avLst>
            </a:prstGeom>
            <a:noFill/>
            <a:ln w="38100" cap="flat" cmpd="sng" algn="ctr">
              <a:solidFill>
                <a:schemeClr val="accent1"/>
              </a:solidFill>
              <a:prstDash val="solid"/>
              <a:headEnd type="none" w="med" len="med"/>
              <a:tailEnd type="none" w="med" len="med"/>
            </a:ln>
            <a:effectLst/>
          </p:spPr>
          <p:txBody>
            <a:bodyPr rtlCol="0" anchor="ctr"/>
            <a:lstStyle/>
            <a:p>
              <a:pPr algn="ctr" defTabSz="914126">
                <a:defRPr/>
              </a:pPr>
              <a:endParaRPr lang="en-US" sz="1799" kern="0">
                <a:solidFill>
                  <a:srgbClr val="000000"/>
                </a:solidFill>
                <a:latin typeface="BentonSans Light" panose="02000503000000020004" pitchFamily="2" charset="0"/>
              </a:endParaRPr>
            </a:p>
          </p:txBody>
        </p:sp>
      </p:grpSp>
      <p:grpSp>
        <p:nvGrpSpPr>
          <p:cNvPr id="29" name="Group 34">
            <a:extLst>
              <a:ext uri="{FF2B5EF4-FFF2-40B4-BE49-F238E27FC236}">
                <a16:creationId xmlns:a16="http://schemas.microsoft.com/office/drawing/2014/main" id="{7F5CE857-4BA7-7F3A-394B-4E9F211D255C}"/>
              </a:ext>
            </a:extLst>
          </p:cNvPr>
          <p:cNvGrpSpPr/>
          <p:nvPr/>
        </p:nvGrpSpPr>
        <p:grpSpPr bwMode="gray">
          <a:xfrm>
            <a:off x="6996977" y="3048883"/>
            <a:ext cx="1444750" cy="1444751"/>
            <a:chOff x="6802276" y="1872256"/>
            <a:chExt cx="1427125" cy="1427125"/>
          </a:xfrm>
        </p:grpSpPr>
        <p:sp>
          <p:nvSpPr>
            <p:cNvPr id="30" name="Arc 35">
              <a:extLst>
                <a:ext uri="{FF2B5EF4-FFF2-40B4-BE49-F238E27FC236}">
                  <a16:creationId xmlns:a16="http://schemas.microsoft.com/office/drawing/2014/main" id="{2C407AE7-4994-F7F7-AE5B-0838D6236427}"/>
                </a:ext>
              </a:extLst>
            </p:cNvPr>
            <p:cNvSpPr/>
            <p:nvPr/>
          </p:nvSpPr>
          <p:spPr bwMode="gray">
            <a:xfrm rot="4195500">
              <a:off x="6802276" y="1872256"/>
              <a:ext cx="1427125" cy="1427125"/>
            </a:xfrm>
            <a:prstGeom prst="arc">
              <a:avLst>
                <a:gd name="adj1" fmla="val 15126946"/>
                <a:gd name="adj2" fmla="val 9010051"/>
              </a:avLst>
            </a:prstGeom>
            <a:noFill/>
            <a:ln w="3175" cap="flat" cmpd="sng" algn="ctr">
              <a:solidFill>
                <a:schemeClr val="tx1"/>
              </a:solidFill>
              <a:prstDash val="solid"/>
              <a:headEnd type="none" w="med" len="med"/>
              <a:tailEnd type="none" w="med" len="med"/>
            </a:ln>
            <a:effectLst/>
          </p:spPr>
          <p:txBody>
            <a:bodyPr rtlCol="0" anchor="ctr"/>
            <a:lstStyle/>
            <a:p>
              <a:pPr algn="ctr" defTabSz="914126">
                <a:defRPr/>
              </a:pPr>
              <a:endParaRPr lang="en-US" sz="1799" kern="0">
                <a:solidFill>
                  <a:srgbClr val="000000"/>
                </a:solidFill>
                <a:latin typeface="BentonSans Light" panose="02000503000000020004" pitchFamily="2" charset="0"/>
              </a:endParaRPr>
            </a:p>
          </p:txBody>
        </p:sp>
        <p:sp>
          <p:nvSpPr>
            <p:cNvPr id="31" name="Arc 36">
              <a:extLst>
                <a:ext uri="{FF2B5EF4-FFF2-40B4-BE49-F238E27FC236}">
                  <a16:creationId xmlns:a16="http://schemas.microsoft.com/office/drawing/2014/main" id="{36C841A8-F37F-1D1A-7329-028D25A617EE}"/>
                </a:ext>
              </a:extLst>
            </p:cNvPr>
            <p:cNvSpPr/>
            <p:nvPr/>
          </p:nvSpPr>
          <p:spPr bwMode="gray">
            <a:xfrm rot="12207983">
              <a:off x="6802276" y="1872256"/>
              <a:ext cx="1427125" cy="1427125"/>
            </a:xfrm>
            <a:prstGeom prst="arc">
              <a:avLst>
                <a:gd name="adj1" fmla="val 1419402"/>
                <a:gd name="adj2" fmla="val 6651707"/>
              </a:avLst>
            </a:prstGeom>
            <a:noFill/>
            <a:ln w="38100" cap="flat" cmpd="sng" algn="ctr">
              <a:solidFill>
                <a:schemeClr val="accent1"/>
              </a:solidFill>
              <a:prstDash val="solid"/>
              <a:headEnd type="none" w="med" len="med"/>
              <a:tailEnd type="none" w="med" len="med"/>
            </a:ln>
            <a:effectLst/>
          </p:spPr>
          <p:txBody>
            <a:bodyPr rtlCol="0" anchor="ctr"/>
            <a:lstStyle/>
            <a:p>
              <a:pPr algn="ctr" defTabSz="914126">
                <a:defRPr/>
              </a:pPr>
              <a:endParaRPr lang="en-US" sz="1799" kern="0">
                <a:solidFill>
                  <a:srgbClr val="000000"/>
                </a:solidFill>
                <a:latin typeface="BentonSans Light" panose="02000503000000020004" pitchFamily="2" charset="0"/>
              </a:endParaRPr>
            </a:p>
          </p:txBody>
        </p:sp>
      </p:grpSp>
      <p:cxnSp>
        <p:nvCxnSpPr>
          <p:cNvPr id="32" name="Straight Connector 35">
            <a:extLst>
              <a:ext uri="{FF2B5EF4-FFF2-40B4-BE49-F238E27FC236}">
                <a16:creationId xmlns:a16="http://schemas.microsoft.com/office/drawing/2014/main" id="{E848355F-D77F-6384-33DC-A6627A9F4EFE}"/>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39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35">
            <a:extLst>
              <a:ext uri="{FF2B5EF4-FFF2-40B4-BE49-F238E27FC236}">
                <a16:creationId xmlns:a16="http://schemas.microsoft.com/office/drawing/2014/main" id="{250E06AC-6754-CCA5-558B-9443940CAE37}"/>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1036873" y="251125"/>
            <a:ext cx="4431420" cy="1144483"/>
          </a:xfrm>
        </p:spPr>
        <p:txBody>
          <a:bodyPr/>
          <a:lstStyle/>
          <a:p>
            <a:r>
              <a:rPr lang="en-US" sz="2400"/>
              <a:t>Evaluation Project</a:t>
            </a:r>
            <a:br>
              <a:rPr lang="en-US"/>
            </a:br>
            <a:r>
              <a:rPr lang="en-US" sz="2000"/>
              <a:t>Explore your business processes before starting the implementation project</a:t>
            </a:r>
            <a:endParaRPr lang="de-DE" sz="2000"/>
          </a:p>
        </p:txBody>
      </p:sp>
      <p:sp>
        <p:nvSpPr>
          <p:cNvPr id="28" name="Rechteck 27">
            <a:extLst>
              <a:ext uri="{FF2B5EF4-FFF2-40B4-BE49-F238E27FC236}">
                <a16:creationId xmlns:a16="http://schemas.microsoft.com/office/drawing/2014/main" id="{727E6B02-4FD9-DC0C-E615-AD1703DEA6AD}"/>
              </a:ext>
            </a:extLst>
          </p:cNvPr>
          <p:cNvSpPr/>
          <p:nvPr/>
        </p:nvSpPr>
        <p:spPr bwMode="auto">
          <a:xfrm>
            <a:off x="9035358" y="4173648"/>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23" name="Picture 2">
            <a:extLst>
              <a:ext uri="{FF2B5EF4-FFF2-40B4-BE49-F238E27FC236}">
                <a16:creationId xmlns:a16="http://schemas.microsoft.com/office/drawing/2014/main" id="{54737554-F266-B993-1C95-DFB4464D0830}"/>
              </a:ext>
            </a:extLst>
          </p:cNvPr>
          <p:cNvPicPr>
            <a:picLocks noChangeAspect="1"/>
          </p:cNvPicPr>
          <p:nvPr/>
        </p:nvPicPr>
        <p:blipFill>
          <a:blip r:embed="rId2"/>
          <a:stretch>
            <a:fillRect/>
          </a:stretch>
        </p:blipFill>
        <p:spPr>
          <a:xfrm>
            <a:off x="1276131" y="1815557"/>
            <a:ext cx="4192162" cy="2358091"/>
          </a:xfrm>
          <a:prstGeom prst="rect">
            <a:avLst/>
          </a:prstGeom>
          <a:ln w="28575">
            <a:solidFill>
              <a:schemeClr val="tx1"/>
            </a:solidFill>
          </a:ln>
        </p:spPr>
      </p:pic>
      <p:pic>
        <p:nvPicPr>
          <p:cNvPr id="24" name="Picture 15">
            <a:extLst>
              <a:ext uri="{FF2B5EF4-FFF2-40B4-BE49-F238E27FC236}">
                <a16:creationId xmlns:a16="http://schemas.microsoft.com/office/drawing/2014/main" id="{37759B95-3829-CE3C-E5D1-FED90199856A}"/>
              </a:ext>
            </a:extLst>
          </p:cNvPr>
          <p:cNvPicPr>
            <a:picLocks noChangeAspect="1"/>
          </p:cNvPicPr>
          <p:nvPr/>
        </p:nvPicPr>
        <p:blipFill>
          <a:blip r:embed="rId3"/>
          <a:stretch>
            <a:fillRect/>
          </a:stretch>
        </p:blipFill>
        <p:spPr>
          <a:xfrm>
            <a:off x="4490126" y="2181246"/>
            <a:ext cx="4174072" cy="2347915"/>
          </a:xfrm>
          <a:prstGeom prst="rect">
            <a:avLst/>
          </a:prstGeom>
          <a:ln w="28575">
            <a:solidFill>
              <a:schemeClr val="tx1"/>
            </a:solidFill>
          </a:ln>
        </p:spPr>
      </p:pic>
      <p:pic>
        <p:nvPicPr>
          <p:cNvPr id="25" name="Picture 17">
            <a:extLst>
              <a:ext uri="{FF2B5EF4-FFF2-40B4-BE49-F238E27FC236}">
                <a16:creationId xmlns:a16="http://schemas.microsoft.com/office/drawing/2014/main" id="{FB3DCB32-93EC-58AD-01AE-B434338D4024}"/>
              </a:ext>
            </a:extLst>
          </p:cNvPr>
          <p:cNvPicPr>
            <a:picLocks noChangeAspect="1"/>
          </p:cNvPicPr>
          <p:nvPr/>
        </p:nvPicPr>
        <p:blipFill>
          <a:blip r:embed="rId4"/>
          <a:stretch>
            <a:fillRect/>
          </a:stretch>
        </p:blipFill>
        <p:spPr>
          <a:xfrm>
            <a:off x="7697878" y="2561340"/>
            <a:ext cx="4210220" cy="2368248"/>
          </a:xfrm>
          <a:prstGeom prst="rect">
            <a:avLst/>
          </a:prstGeom>
          <a:ln w="28575">
            <a:solidFill>
              <a:schemeClr val="tx1"/>
            </a:solidFill>
          </a:ln>
        </p:spPr>
      </p:pic>
      <p:sp>
        <p:nvSpPr>
          <p:cNvPr id="27" name="Textfeld 26">
            <a:extLst>
              <a:ext uri="{FF2B5EF4-FFF2-40B4-BE49-F238E27FC236}">
                <a16:creationId xmlns:a16="http://schemas.microsoft.com/office/drawing/2014/main" id="{94B42324-97A9-0D50-C6FB-042A5CC6F500}"/>
              </a:ext>
            </a:extLst>
          </p:cNvPr>
          <p:cNvSpPr txBox="1"/>
          <p:nvPr/>
        </p:nvSpPr>
        <p:spPr>
          <a:xfrm>
            <a:off x="2355565" y="4616867"/>
            <a:ext cx="5342313" cy="1600438"/>
          </a:xfrm>
          <a:prstGeom prst="rect">
            <a:avLst/>
          </a:prstGeom>
          <a:noFill/>
        </p:spPr>
        <p:txBody>
          <a:bodyPr wrap="square">
            <a:spAutoFit/>
          </a:bodyPr>
          <a:lstStyle/>
          <a:p>
            <a:pPr marL="271463" indent="-271463">
              <a:buSzPct val="120000"/>
              <a:buFont typeface="+mj-lt"/>
              <a:buAutoNum type="arabicPeriod"/>
            </a:pPr>
            <a:r>
              <a:rPr lang="de-DE" sz="1400"/>
              <a:t>Create an </a:t>
            </a:r>
            <a:r>
              <a:rPr lang="de-DE" sz="1400" b="1" err="1">
                <a:solidFill>
                  <a:schemeClr val="accent1"/>
                </a:solidFill>
              </a:rPr>
              <a:t>evaluation</a:t>
            </a:r>
            <a:r>
              <a:rPr lang="de-DE" sz="1400" b="1">
                <a:solidFill>
                  <a:schemeClr val="accent1"/>
                </a:solidFill>
              </a:rPr>
              <a:t> </a:t>
            </a:r>
            <a:r>
              <a:rPr lang="de-DE" sz="1400" b="1" err="1">
                <a:solidFill>
                  <a:schemeClr val="accent1"/>
                </a:solidFill>
              </a:rPr>
              <a:t>project</a:t>
            </a:r>
            <a:r>
              <a:rPr lang="de-DE" sz="1400" b="1">
                <a:solidFill>
                  <a:schemeClr val="accent1"/>
                </a:solidFill>
              </a:rPr>
              <a:t> </a:t>
            </a:r>
            <a:r>
              <a:rPr lang="de-DE" sz="1400"/>
              <a:t>and </a:t>
            </a:r>
            <a:r>
              <a:rPr lang="de-DE" sz="1400" err="1"/>
              <a:t>assign</a:t>
            </a:r>
            <a:r>
              <a:rPr lang="de-DE" sz="1400"/>
              <a:t> </a:t>
            </a:r>
            <a:r>
              <a:rPr lang="de-DE" sz="1400" err="1"/>
              <a:t>it</a:t>
            </a:r>
            <a:r>
              <a:rPr lang="de-DE" sz="1400"/>
              <a:t> </a:t>
            </a:r>
            <a:r>
              <a:rPr lang="de-DE" sz="1400" err="1"/>
              <a:t>to</a:t>
            </a:r>
            <a:r>
              <a:rPr lang="de-DE" sz="1400"/>
              <a:t> a </a:t>
            </a:r>
            <a:r>
              <a:rPr lang="de-DE" sz="1400" err="1"/>
              <a:t>suitable</a:t>
            </a:r>
            <a:r>
              <a:rPr lang="de-DE" sz="1400"/>
              <a:t> </a:t>
            </a:r>
            <a:r>
              <a:rPr lang="de-DE" sz="1400" err="1"/>
              <a:t>system</a:t>
            </a:r>
            <a:r>
              <a:rPr lang="de-DE" sz="1400"/>
              <a:t> such </a:t>
            </a:r>
            <a:r>
              <a:rPr lang="de-DE" sz="1400" err="1"/>
              <a:t>as</a:t>
            </a:r>
            <a:r>
              <a:rPr lang="de-DE" sz="1400"/>
              <a:t> </a:t>
            </a:r>
            <a:r>
              <a:rPr lang="de-DE" sz="1400" err="1"/>
              <a:t>the</a:t>
            </a:r>
            <a:r>
              <a:rPr lang="de-DE" sz="1400"/>
              <a:t> SAP S/4HANA Cloud </a:t>
            </a:r>
            <a:r>
              <a:rPr lang="de-DE" sz="1400" b="1" err="1">
                <a:solidFill>
                  <a:schemeClr val="accent1"/>
                </a:solidFill>
              </a:rPr>
              <a:t>starter</a:t>
            </a:r>
            <a:r>
              <a:rPr lang="de-DE" sz="1400" b="1">
                <a:solidFill>
                  <a:schemeClr val="accent1"/>
                </a:solidFill>
              </a:rPr>
              <a:t> </a:t>
            </a:r>
            <a:r>
              <a:rPr lang="de-DE" sz="1400" b="1" err="1">
                <a:solidFill>
                  <a:schemeClr val="accent1"/>
                </a:solidFill>
              </a:rPr>
              <a:t>system</a:t>
            </a:r>
            <a:r>
              <a:rPr lang="de-DE" sz="1400"/>
              <a:t>.</a:t>
            </a:r>
          </a:p>
          <a:p>
            <a:pPr marL="271463" indent="-271463">
              <a:buSzPct val="120000"/>
              <a:buFont typeface="+mj-lt"/>
              <a:buAutoNum type="arabicPeriod"/>
            </a:pPr>
            <a:endParaRPr lang="de-DE" sz="1400"/>
          </a:p>
          <a:p>
            <a:pPr marL="271463" indent="-271463">
              <a:buSzPct val="120000"/>
              <a:buFont typeface="+mj-lt"/>
              <a:buAutoNum type="arabicPeriod"/>
            </a:pPr>
            <a:r>
              <a:rPr lang="de-DE" sz="1400" err="1"/>
              <a:t>Explore</a:t>
            </a:r>
            <a:r>
              <a:rPr lang="de-DE" sz="1400"/>
              <a:t> </a:t>
            </a:r>
            <a:r>
              <a:rPr lang="de-DE" sz="1400" err="1"/>
              <a:t>your</a:t>
            </a:r>
            <a:r>
              <a:rPr lang="de-DE" sz="1400"/>
              <a:t> </a:t>
            </a:r>
            <a:r>
              <a:rPr lang="de-DE" sz="1400" err="1"/>
              <a:t>business</a:t>
            </a:r>
            <a:r>
              <a:rPr lang="de-DE" sz="1400"/>
              <a:t> </a:t>
            </a:r>
            <a:r>
              <a:rPr lang="de-DE" sz="1400" err="1"/>
              <a:t>processes</a:t>
            </a:r>
            <a:r>
              <a:rPr lang="de-DE" sz="1400"/>
              <a:t> </a:t>
            </a:r>
            <a:r>
              <a:rPr lang="de-DE" sz="1400" err="1"/>
              <a:t>with</a:t>
            </a:r>
            <a:r>
              <a:rPr lang="de-DE" sz="1400"/>
              <a:t> a </a:t>
            </a:r>
            <a:r>
              <a:rPr lang="de-DE" sz="1400" b="1" err="1">
                <a:solidFill>
                  <a:schemeClr val="accent1"/>
                </a:solidFill>
              </a:rPr>
              <a:t>preselected</a:t>
            </a:r>
            <a:r>
              <a:rPr lang="de-DE" sz="1400" b="1">
                <a:solidFill>
                  <a:schemeClr val="accent1"/>
                </a:solidFill>
              </a:rPr>
              <a:t> </a:t>
            </a:r>
            <a:r>
              <a:rPr lang="de-DE" sz="1400" b="1" err="1">
                <a:solidFill>
                  <a:schemeClr val="accent1"/>
                </a:solidFill>
              </a:rPr>
              <a:t>scope</a:t>
            </a:r>
            <a:r>
              <a:rPr lang="de-DE" sz="1400" b="1">
                <a:solidFill>
                  <a:schemeClr val="accent1"/>
                </a:solidFill>
              </a:rPr>
              <a:t> </a:t>
            </a:r>
            <a:r>
              <a:rPr lang="de-DE" sz="1400"/>
              <a:t>and </a:t>
            </a:r>
            <a:r>
              <a:rPr lang="de-DE" sz="1400" b="1">
                <a:solidFill>
                  <a:schemeClr val="accent1"/>
                </a:solidFill>
              </a:rPr>
              <a:t>sample </a:t>
            </a:r>
            <a:r>
              <a:rPr lang="de-DE" sz="1400" b="1" err="1">
                <a:solidFill>
                  <a:schemeClr val="accent1"/>
                </a:solidFill>
              </a:rPr>
              <a:t>data</a:t>
            </a:r>
            <a:r>
              <a:rPr lang="de-DE" sz="1400"/>
              <a:t>.</a:t>
            </a:r>
          </a:p>
          <a:p>
            <a:pPr marL="271463" indent="-271463">
              <a:buSzPct val="120000"/>
              <a:buFont typeface="+mj-lt"/>
              <a:buAutoNum type="arabicPeriod"/>
            </a:pPr>
            <a:endParaRPr lang="de-DE" sz="1400"/>
          </a:p>
          <a:p>
            <a:pPr marL="271463" indent="-271463">
              <a:buSzPct val="120000"/>
              <a:buFont typeface="+mj-lt"/>
              <a:buAutoNum type="arabicPeriod"/>
            </a:pPr>
            <a:r>
              <a:rPr lang="de-DE" sz="1400"/>
              <a:t>Begin </a:t>
            </a:r>
            <a:r>
              <a:rPr lang="de-DE" sz="1400" err="1"/>
              <a:t>the</a:t>
            </a:r>
            <a:r>
              <a:rPr lang="de-DE" sz="1400"/>
              <a:t> </a:t>
            </a:r>
            <a:r>
              <a:rPr lang="de-DE" sz="1400" b="1" err="1">
                <a:solidFill>
                  <a:schemeClr val="accent1"/>
                </a:solidFill>
              </a:rPr>
              <a:t>implementation</a:t>
            </a:r>
            <a:r>
              <a:rPr lang="de-DE" sz="1400" b="1">
                <a:solidFill>
                  <a:schemeClr val="accent1"/>
                </a:solidFill>
              </a:rPr>
              <a:t> </a:t>
            </a:r>
            <a:r>
              <a:rPr lang="de-DE" sz="1400" b="1" err="1">
                <a:solidFill>
                  <a:schemeClr val="accent1"/>
                </a:solidFill>
              </a:rPr>
              <a:t>project</a:t>
            </a:r>
            <a:r>
              <a:rPr lang="de-DE" sz="1400"/>
              <a:t> </a:t>
            </a:r>
            <a:r>
              <a:rPr lang="de-DE" sz="1400" err="1"/>
              <a:t>anytime</a:t>
            </a:r>
            <a:r>
              <a:rPr lang="de-DE" sz="1400"/>
              <a:t>.</a:t>
            </a:r>
            <a:endParaRPr lang="en-US" sz="1400"/>
          </a:p>
        </p:txBody>
      </p:sp>
    </p:spTree>
    <p:extLst>
      <p:ext uri="{BB962C8B-B14F-4D97-AF65-F5344CB8AC3E}">
        <p14:creationId xmlns:p14="http://schemas.microsoft.com/office/powerpoint/2010/main" val="94463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1036873" y="251125"/>
            <a:ext cx="4431420" cy="1144483"/>
          </a:xfrm>
        </p:spPr>
        <p:txBody>
          <a:bodyPr/>
          <a:lstStyle/>
          <a:p>
            <a:r>
              <a:rPr lang="en-US" sz="2400"/>
              <a:t>Implementation Project</a:t>
            </a:r>
            <a:br>
              <a:rPr lang="en-US"/>
            </a:br>
            <a:r>
              <a:rPr lang="en-US" sz="2000"/>
              <a:t>Manage your initial implementation</a:t>
            </a:r>
            <a:br>
              <a:rPr lang="en-US" sz="2000"/>
            </a:br>
            <a:r>
              <a:rPr lang="en-US" sz="2000"/>
              <a:t>and ongoing operations</a:t>
            </a:r>
            <a:endParaRPr lang="de-DE" sz="2000"/>
          </a:p>
        </p:txBody>
      </p:sp>
      <p:pic>
        <p:nvPicPr>
          <p:cNvPr id="3" name="Picture 7">
            <a:extLst>
              <a:ext uri="{FF2B5EF4-FFF2-40B4-BE49-F238E27FC236}">
                <a16:creationId xmlns:a16="http://schemas.microsoft.com/office/drawing/2014/main" id="{65DA8F0A-5AB3-7653-B32A-FD09F38E8B2A}"/>
              </a:ext>
            </a:extLst>
          </p:cNvPr>
          <p:cNvPicPr>
            <a:picLocks noChangeAspect="1"/>
          </p:cNvPicPr>
          <p:nvPr/>
        </p:nvPicPr>
        <p:blipFill>
          <a:blip r:embed="rId2"/>
          <a:stretch>
            <a:fillRect/>
          </a:stretch>
        </p:blipFill>
        <p:spPr>
          <a:xfrm>
            <a:off x="591498" y="4265743"/>
            <a:ext cx="3594175" cy="2021723"/>
          </a:xfrm>
          <a:prstGeom prst="rect">
            <a:avLst/>
          </a:prstGeom>
          <a:ln w="28575">
            <a:solidFill>
              <a:schemeClr val="tx1"/>
            </a:solidFill>
          </a:ln>
        </p:spPr>
      </p:pic>
      <p:sp>
        <p:nvSpPr>
          <p:cNvPr id="11" name="Rechteck 10">
            <a:extLst>
              <a:ext uri="{FF2B5EF4-FFF2-40B4-BE49-F238E27FC236}">
                <a16:creationId xmlns:a16="http://schemas.microsoft.com/office/drawing/2014/main" id="{E141129B-54FF-6652-6C8B-E4A892DA71DB}"/>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5" name="Picture 6">
            <a:extLst>
              <a:ext uri="{FF2B5EF4-FFF2-40B4-BE49-F238E27FC236}">
                <a16:creationId xmlns:a16="http://schemas.microsoft.com/office/drawing/2014/main" id="{B2B9DF2E-C647-B7FC-9B38-916E91FB015A}"/>
              </a:ext>
            </a:extLst>
          </p:cNvPr>
          <p:cNvPicPr>
            <a:picLocks noChangeAspect="1"/>
          </p:cNvPicPr>
          <p:nvPr/>
        </p:nvPicPr>
        <p:blipFill>
          <a:blip r:embed="rId3"/>
          <a:stretch>
            <a:fillRect/>
          </a:stretch>
        </p:blipFill>
        <p:spPr>
          <a:xfrm>
            <a:off x="591498" y="2104502"/>
            <a:ext cx="3594176" cy="2021724"/>
          </a:xfrm>
          <a:prstGeom prst="rect">
            <a:avLst/>
          </a:prstGeom>
          <a:ln w="28575">
            <a:solidFill>
              <a:schemeClr val="tx1"/>
            </a:solidFill>
          </a:ln>
        </p:spPr>
      </p:pic>
      <p:pic>
        <p:nvPicPr>
          <p:cNvPr id="6" name="Picture 4">
            <a:extLst>
              <a:ext uri="{FF2B5EF4-FFF2-40B4-BE49-F238E27FC236}">
                <a16:creationId xmlns:a16="http://schemas.microsoft.com/office/drawing/2014/main" id="{9F516D33-F9AB-5CAE-A11F-FB3E7B64092D}"/>
              </a:ext>
            </a:extLst>
          </p:cNvPr>
          <p:cNvPicPr>
            <a:picLocks noChangeAspect="1"/>
          </p:cNvPicPr>
          <p:nvPr/>
        </p:nvPicPr>
        <p:blipFill>
          <a:blip r:embed="rId4"/>
          <a:stretch>
            <a:fillRect/>
          </a:stretch>
        </p:blipFill>
        <p:spPr>
          <a:xfrm>
            <a:off x="6406261" y="2120936"/>
            <a:ext cx="3575342" cy="2011130"/>
          </a:xfrm>
          <a:prstGeom prst="rect">
            <a:avLst/>
          </a:prstGeom>
          <a:ln w="28575">
            <a:solidFill>
              <a:schemeClr val="tx1"/>
            </a:solidFill>
          </a:ln>
        </p:spPr>
      </p:pic>
      <p:sp>
        <p:nvSpPr>
          <p:cNvPr id="7" name="Text Placeholder 3">
            <a:extLst>
              <a:ext uri="{FF2B5EF4-FFF2-40B4-BE49-F238E27FC236}">
                <a16:creationId xmlns:a16="http://schemas.microsoft.com/office/drawing/2014/main" id="{42C5937D-430F-7B38-3468-59140834DD2D}"/>
              </a:ext>
            </a:extLst>
          </p:cNvPr>
          <p:cNvSpPr>
            <a:spLocks noGrp="1"/>
          </p:cNvSpPr>
          <p:nvPr>
            <p:ph type="body" sz="quarter" idx="10"/>
          </p:nvPr>
        </p:nvSpPr>
        <p:spPr bwMode="gray">
          <a:xfrm>
            <a:off x="4409333" y="2248507"/>
            <a:ext cx="1556361" cy="1755983"/>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200" b="1" kern="0">
                <a:solidFill>
                  <a:schemeClr val="accent1"/>
                </a:solidFill>
                <a:latin typeface="Arial"/>
                <a:ea typeface="Arial Unicode MS" pitchFamily="34" charset="-128"/>
              </a:rPr>
              <a:t>Project Experience</a:t>
            </a:r>
            <a:br>
              <a:rPr lang="en-US" sz="1200" b="1" kern="0">
                <a:solidFill>
                  <a:schemeClr val="accent1"/>
                </a:solidFill>
                <a:latin typeface="Arial"/>
                <a:ea typeface="Arial Unicode MS" pitchFamily="34" charset="-128"/>
              </a:rPr>
            </a:br>
            <a:br>
              <a:rPr lang="en-US" sz="1200" b="1" kern="0">
                <a:solidFill>
                  <a:schemeClr val="accent1"/>
                </a:solidFill>
                <a:latin typeface="Arial"/>
                <a:ea typeface="Arial Unicode MS" pitchFamily="34" charset="-128"/>
              </a:rPr>
            </a:br>
            <a:r>
              <a:rPr lang="en-US" sz="1200" b="0" kern="0">
                <a:solidFill>
                  <a:schemeClr val="tx1"/>
                </a:solidFill>
                <a:latin typeface="Arial"/>
                <a:ea typeface="Arial Unicode MS" pitchFamily="34" charset="-128"/>
              </a:rPr>
              <a:t>M</a:t>
            </a:r>
            <a:r>
              <a:rPr kumimoji="0" lang="en-US" sz="1200" b="0" i="0" u="none" strike="noStrike" kern="0" cap="none" spc="0" normalizeH="0" baseline="0" noProof="0" err="1">
                <a:ln>
                  <a:noFill/>
                </a:ln>
                <a:solidFill>
                  <a:schemeClr val="tx1"/>
                </a:solidFill>
                <a:effectLst/>
                <a:uLnTx/>
                <a:uFillTx/>
                <a:latin typeface="Arial"/>
                <a:ea typeface="Arial Unicode MS" pitchFamily="34" charset="-128"/>
                <a:cs typeface="Arial Unicode MS" pitchFamily="34" charset="-128"/>
              </a:rPr>
              <a:t>anage</a:t>
            </a:r>
            <a:r>
              <a:rPr lang="en-US" sz="1200" b="0" kern="0">
                <a:solidFill>
                  <a:schemeClr val="tx1"/>
                </a:solidFill>
                <a:latin typeface="Arial"/>
                <a:ea typeface="Arial Unicode MS" pitchFamily="34" charset="-128"/>
                <a:cs typeface="Arial Unicode MS" pitchFamily="34" charset="-128"/>
              </a:rPr>
              <a:t> </a:t>
            </a:r>
            <a:r>
              <a:rPr kumimoji="0" lang="en-US" sz="1200"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configurations for implementations and ongoing operations centrally and be guided through your project.</a:t>
            </a:r>
          </a:p>
        </p:txBody>
      </p:sp>
      <p:sp>
        <p:nvSpPr>
          <p:cNvPr id="8" name="Text Placeholder 3">
            <a:extLst>
              <a:ext uri="{FF2B5EF4-FFF2-40B4-BE49-F238E27FC236}">
                <a16:creationId xmlns:a16="http://schemas.microsoft.com/office/drawing/2014/main" id="{77B547C6-2682-60F5-16EA-61FC2E630E7C}"/>
              </a:ext>
            </a:extLst>
          </p:cNvPr>
          <p:cNvSpPr txBox="1">
            <a:spLocks/>
          </p:cNvSpPr>
          <p:nvPr/>
        </p:nvSpPr>
        <p:spPr bwMode="gray">
          <a:xfrm>
            <a:off x="10174301" y="2693487"/>
            <a:ext cx="1520656" cy="866025"/>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8776" fontAlgn="base">
              <a:spcBef>
                <a:spcPct val="50000"/>
              </a:spcBef>
              <a:spcAft>
                <a:spcPct val="0"/>
              </a:spcAft>
              <a:buClr>
                <a:srgbClr val="F0AB00"/>
              </a:buClr>
              <a:defRPr/>
            </a:pPr>
            <a:r>
              <a:rPr lang="en-US" sz="1200" b="1" kern="0">
                <a:solidFill>
                  <a:schemeClr val="accent1"/>
                </a:solidFill>
                <a:latin typeface="Arial"/>
                <a:ea typeface="Arial Unicode MS" pitchFamily="34" charset="-128"/>
                <a:cs typeface="Arial Unicode MS" pitchFamily="34" charset="-128"/>
              </a:rPr>
              <a:t>Define Scope app</a:t>
            </a:r>
            <a:br>
              <a:rPr lang="en-US" sz="1200" kern="0">
                <a:latin typeface="Arial"/>
                <a:ea typeface="Arial Unicode MS" pitchFamily="34" charset="-128"/>
                <a:cs typeface="Arial Unicode MS" pitchFamily="34" charset="-128"/>
              </a:rPr>
            </a:br>
            <a:br>
              <a:rPr lang="en-US" sz="1200" kern="0">
                <a:latin typeface="Arial"/>
                <a:ea typeface="Arial Unicode MS" pitchFamily="34" charset="-128"/>
                <a:cs typeface="Arial Unicode MS" pitchFamily="34" charset="-128"/>
              </a:rPr>
            </a:br>
            <a:r>
              <a:rPr lang="en-US" sz="1200" kern="0">
                <a:latin typeface="Arial"/>
                <a:ea typeface="Arial Unicode MS" pitchFamily="34" charset="-128"/>
                <a:cs typeface="Arial Unicode MS" pitchFamily="34" charset="-128"/>
              </a:rPr>
              <a:t>Define the solution scope for your implementations.</a:t>
            </a:r>
          </a:p>
        </p:txBody>
      </p:sp>
      <p:sp>
        <p:nvSpPr>
          <p:cNvPr id="9" name="Text Placeholder 3">
            <a:extLst>
              <a:ext uri="{FF2B5EF4-FFF2-40B4-BE49-F238E27FC236}">
                <a16:creationId xmlns:a16="http://schemas.microsoft.com/office/drawing/2014/main" id="{EA4C942E-1D87-EDFA-A311-E7A16C4D859C}"/>
              </a:ext>
            </a:extLst>
          </p:cNvPr>
          <p:cNvSpPr txBox="1">
            <a:spLocks/>
          </p:cNvSpPr>
          <p:nvPr/>
        </p:nvSpPr>
        <p:spPr bwMode="gray">
          <a:xfrm>
            <a:off x="4409333" y="4456098"/>
            <a:ext cx="1392572" cy="1638463"/>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8776" fontAlgn="base">
              <a:spcBef>
                <a:spcPct val="50000"/>
              </a:spcBef>
              <a:spcAft>
                <a:spcPct val="0"/>
              </a:spcAft>
              <a:buClr>
                <a:srgbClr val="F0AB00"/>
              </a:buClr>
              <a:defRPr/>
            </a:pPr>
            <a:r>
              <a:rPr lang="en-US" sz="1200" b="1" kern="0">
                <a:solidFill>
                  <a:schemeClr val="accent1"/>
                </a:solidFill>
                <a:latin typeface="Arial"/>
                <a:ea typeface="Arial Unicode MS" pitchFamily="34" charset="-128"/>
              </a:rPr>
              <a:t>Set Up Organizational Structure </a:t>
            </a:r>
            <a:r>
              <a:rPr lang="en-US" sz="1200" b="1" kern="0">
                <a:solidFill>
                  <a:schemeClr val="accent1"/>
                </a:solidFill>
                <a:latin typeface="Arial"/>
                <a:ea typeface="Arial Unicode MS" pitchFamily="34" charset="-128"/>
                <a:cs typeface="Arial Unicode MS" pitchFamily="34" charset="-128"/>
              </a:rPr>
              <a:t>app</a:t>
            </a:r>
            <a:br>
              <a:rPr lang="en-US" sz="1200" kern="0">
                <a:latin typeface="Arial"/>
                <a:ea typeface="Arial Unicode MS" pitchFamily="34" charset="-128"/>
                <a:cs typeface="Arial Unicode MS" pitchFamily="34" charset="-128"/>
              </a:rPr>
            </a:br>
            <a:br>
              <a:rPr lang="en-US" sz="1200" kern="0">
                <a:latin typeface="Arial"/>
                <a:ea typeface="Arial Unicode MS" pitchFamily="34" charset="-128"/>
                <a:cs typeface="Arial Unicode MS" pitchFamily="34" charset="-128"/>
              </a:rPr>
            </a:br>
            <a:r>
              <a:rPr lang="en-US" sz="1200" kern="0">
                <a:latin typeface="Arial"/>
                <a:ea typeface="Arial Unicode MS" pitchFamily="34" charset="-128"/>
                <a:cs typeface="Arial Unicode MS" pitchFamily="34" charset="-128"/>
              </a:rPr>
              <a:t>Easily create and adapt your company’s organizational structure.</a:t>
            </a:r>
          </a:p>
        </p:txBody>
      </p:sp>
      <p:sp>
        <p:nvSpPr>
          <p:cNvPr id="10" name="Text Placeholder 3">
            <a:extLst>
              <a:ext uri="{FF2B5EF4-FFF2-40B4-BE49-F238E27FC236}">
                <a16:creationId xmlns:a16="http://schemas.microsoft.com/office/drawing/2014/main" id="{42FCB9FE-2EBF-A049-8B08-9A598B350008}"/>
              </a:ext>
            </a:extLst>
          </p:cNvPr>
          <p:cNvSpPr txBox="1">
            <a:spLocks/>
          </p:cNvSpPr>
          <p:nvPr/>
        </p:nvSpPr>
        <p:spPr bwMode="gray">
          <a:xfrm>
            <a:off x="10174301" y="4589845"/>
            <a:ext cx="1715575" cy="1370970"/>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1000"/>
              </a:spcBef>
              <a:buClr>
                <a:srgbClr val="F0AB00"/>
              </a:buClr>
              <a:defRPr/>
            </a:pPr>
            <a:r>
              <a:rPr lang="en-US" sz="1200" b="1">
                <a:solidFill>
                  <a:schemeClr val="accent1"/>
                </a:solidFill>
                <a:latin typeface="Arial"/>
              </a:rPr>
              <a:t>Configuration Activities</a:t>
            </a:r>
            <a:br>
              <a:rPr lang="en-US" sz="1200">
                <a:latin typeface="Arial"/>
              </a:rPr>
            </a:br>
            <a:br>
              <a:rPr lang="en-US" sz="1200">
                <a:latin typeface="Arial"/>
              </a:rPr>
            </a:br>
            <a:r>
              <a:rPr lang="en-US" sz="1200">
                <a:latin typeface="Arial"/>
              </a:rPr>
              <a:t>Centrally configure business processes to meet your company’s requirements.</a:t>
            </a:r>
          </a:p>
        </p:txBody>
      </p:sp>
      <p:pic>
        <p:nvPicPr>
          <p:cNvPr id="2" name="Picture 16">
            <a:extLst>
              <a:ext uri="{FF2B5EF4-FFF2-40B4-BE49-F238E27FC236}">
                <a16:creationId xmlns:a16="http://schemas.microsoft.com/office/drawing/2014/main" id="{71A948F4-B366-8DDC-700C-2FD0BA232F50}"/>
              </a:ext>
            </a:extLst>
          </p:cNvPr>
          <p:cNvPicPr>
            <a:picLocks noChangeAspect="1"/>
          </p:cNvPicPr>
          <p:nvPr/>
        </p:nvPicPr>
        <p:blipFill>
          <a:blip r:embed="rId5"/>
          <a:stretch>
            <a:fillRect/>
          </a:stretch>
        </p:blipFill>
        <p:spPr>
          <a:xfrm>
            <a:off x="6406261" y="4265742"/>
            <a:ext cx="3589647" cy="2019176"/>
          </a:xfrm>
          <a:prstGeom prst="rect">
            <a:avLst/>
          </a:prstGeom>
          <a:ln w="28575">
            <a:solidFill>
              <a:schemeClr val="tx1"/>
            </a:solidFill>
          </a:ln>
        </p:spPr>
      </p:pic>
      <p:cxnSp>
        <p:nvCxnSpPr>
          <p:cNvPr id="13" name="Straight Connector 35">
            <a:extLst>
              <a:ext uri="{FF2B5EF4-FFF2-40B4-BE49-F238E27FC236}">
                <a16:creationId xmlns:a16="http://schemas.microsoft.com/office/drawing/2014/main" id="{466F701A-662C-C3DB-C76F-BA479FA44BAA}"/>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6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1" name="Straight Connector 35">
            <a:extLst>
              <a:ext uri="{FF2B5EF4-FFF2-40B4-BE49-F238E27FC236}">
                <a16:creationId xmlns:a16="http://schemas.microsoft.com/office/drawing/2014/main" id="{D1BF746C-3D7E-129B-1959-662DC74D8A31}"/>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Project Experience</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3" y="2075938"/>
            <a:ext cx="4546691" cy="866025"/>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Project Experience allows you to </a:t>
            </a:r>
            <a:r>
              <a:rPr kumimoji="0" lang="en-US" b="1" i="0" u="none" strike="noStrike" kern="0" cap="none" spc="0" normalizeH="0" baseline="0" noProof="0">
                <a:ln>
                  <a:noFill/>
                </a:ln>
                <a:effectLst/>
                <a:uLnTx/>
                <a:uFillTx/>
                <a:latin typeface="Arial"/>
                <a:ea typeface="Arial Unicode MS" pitchFamily="34" charset="-128"/>
                <a:cs typeface="Arial Unicode MS" pitchFamily="34" charset="-128"/>
              </a:rPr>
              <a:t>manage</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 your configurations and ongoing operations for implementations </a:t>
            </a:r>
            <a:r>
              <a:rPr kumimoji="0" lang="en-US" b="1" i="0" u="none" strike="noStrike" kern="0" cap="none" spc="0" normalizeH="0" baseline="0" noProof="0">
                <a:ln>
                  <a:noFill/>
                </a:ln>
                <a:effectLst/>
                <a:uLnTx/>
                <a:uFillTx/>
                <a:latin typeface="Arial"/>
                <a:ea typeface="Arial Unicode MS" pitchFamily="34" charset="-128"/>
                <a:cs typeface="Arial Unicode MS" pitchFamily="34" charset="-128"/>
              </a:rPr>
              <a:t>centrally</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4" y="2941963"/>
            <a:ext cx="4546691"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Project guidance and activity management </a:t>
            </a:r>
          </a:p>
          <a:p>
            <a:pPr defTabSz="1088776" fontAlgn="base">
              <a:spcAft>
                <a:spcPct val="0"/>
              </a:spcAft>
              <a:buClr>
                <a:srgbClr val="F0AB00"/>
              </a:buClr>
              <a:defRPr/>
            </a:pPr>
            <a:r>
              <a:rPr lang="en-US" sz="1300" kern="0">
                <a:solidFill>
                  <a:srgbClr val="000000"/>
                </a:solidFill>
                <a:latin typeface="Arial"/>
                <a:ea typeface="Arial Unicode MS" pitchFamily="34" charset="-128"/>
              </a:rPr>
              <a:t>Central access to further apps </a:t>
            </a:r>
            <a:br>
              <a:rPr lang="en-US" sz="1300" kern="0">
                <a:solidFill>
                  <a:srgbClr val="000000"/>
                </a:solidFill>
                <a:latin typeface="Arial"/>
                <a:ea typeface="Arial Unicode MS" pitchFamily="34" charset="-128"/>
              </a:rPr>
            </a:br>
            <a:r>
              <a:rPr lang="en-US" sz="1300" kern="0">
                <a:solidFill>
                  <a:srgbClr val="000000"/>
                </a:solidFill>
                <a:latin typeface="Arial"/>
                <a:ea typeface="Arial Unicode MS" pitchFamily="34" charset="-128"/>
              </a:rPr>
              <a:t>(for example, Define Scope or configuration activities)</a:t>
            </a:r>
          </a:p>
          <a:p>
            <a:pPr defTabSz="1088776" fontAlgn="base">
              <a:spcAft>
                <a:spcPct val="0"/>
              </a:spcAft>
              <a:buClr>
                <a:srgbClr val="F0AB00"/>
              </a:buClr>
              <a:defRPr/>
            </a:pPr>
            <a:r>
              <a:rPr lang="en-US" sz="1300" kern="0">
                <a:solidFill>
                  <a:srgbClr val="000000"/>
                </a:solidFill>
                <a:latin typeface="Arial"/>
                <a:ea typeface="Arial Unicode MS" pitchFamily="34" charset="-128"/>
              </a:rPr>
              <a:t>Central access to SAP cloud installations </a:t>
            </a:r>
            <a:br>
              <a:rPr lang="en-US" sz="1300" kern="0">
                <a:solidFill>
                  <a:srgbClr val="000000"/>
                </a:solidFill>
                <a:latin typeface="Arial"/>
                <a:ea typeface="Arial Unicode MS" pitchFamily="34" charset="-128"/>
              </a:rPr>
            </a:br>
            <a:r>
              <a:rPr lang="en-US" sz="1300" kern="0">
                <a:solidFill>
                  <a:srgbClr val="000000"/>
                </a:solidFill>
                <a:latin typeface="Arial"/>
                <a:ea typeface="Arial Unicode MS" pitchFamily="34" charset="-128"/>
              </a:rPr>
              <a:t>(SAP S/4HANA Cloud first)</a:t>
            </a:r>
          </a:p>
          <a:p>
            <a:pPr defTabSz="1088776" fontAlgn="base">
              <a:spcAft>
                <a:spcPct val="0"/>
              </a:spcAft>
              <a:buClr>
                <a:srgbClr val="F0AB00"/>
              </a:buClr>
              <a:defRPr/>
            </a:pPr>
            <a:r>
              <a:rPr lang="en-US" sz="1300" kern="0">
                <a:solidFill>
                  <a:srgbClr val="000000"/>
                </a:solidFill>
                <a:latin typeface="Arial"/>
                <a:ea typeface="Arial Unicode MS" pitchFamily="34" charset="-128"/>
              </a:rPr>
              <a:t>Customer-driven change projects </a:t>
            </a:r>
            <a:br>
              <a:rPr lang="en-US" sz="1300" kern="0">
                <a:solidFill>
                  <a:srgbClr val="000000"/>
                </a:solidFill>
                <a:latin typeface="Arial"/>
                <a:ea typeface="Arial Unicode MS" pitchFamily="34" charset="-128"/>
              </a:rPr>
            </a:br>
            <a:r>
              <a:rPr lang="en-US" sz="1300" kern="0">
                <a:solidFill>
                  <a:srgbClr val="000000"/>
                </a:solidFill>
                <a:latin typeface="Arial"/>
                <a:ea typeface="Arial Unicode MS" pitchFamily="34" charset="-128"/>
              </a:rPr>
              <a:t>(to enhance scope/countries, organizational structure, or configuration settings)</a:t>
            </a: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3" y="3293871"/>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3" y="3798936"/>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3" y="4410893"/>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9" name="Straight Connector 23">
            <a:extLst>
              <a:ext uri="{FF2B5EF4-FFF2-40B4-BE49-F238E27FC236}">
                <a16:creationId xmlns:a16="http://schemas.microsoft.com/office/drawing/2014/main" id="{DB1EA33C-AC1A-3D85-B2B7-91B5C9EBC2C2}"/>
              </a:ext>
            </a:extLst>
          </p:cNvPr>
          <p:cNvCxnSpPr>
            <a:cxnSpLocks/>
          </p:cNvCxnSpPr>
          <p:nvPr/>
        </p:nvCxnSpPr>
        <p:spPr bwMode="gray">
          <a:xfrm>
            <a:off x="729823" y="5048750"/>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89980" y="2733661"/>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2" name="Picture 18">
            <a:extLst>
              <a:ext uri="{FF2B5EF4-FFF2-40B4-BE49-F238E27FC236}">
                <a16:creationId xmlns:a16="http://schemas.microsoft.com/office/drawing/2014/main" id="{2AA23D6E-48EB-DEB1-CDA7-F396719A28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5" name="Picture 11">
            <a:extLst>
              <a:ext uri="{FF2B5EF4-FFF2-40B4-BE49-F238E27FC236}">
                <a16:creationId xmlns:a16="http://schemas.microsoft.com/office/drawing/2014/main" id="{6A610545-2D2A-A0B0-D37C-BB6771DA588C}"/>
              </a:ext>
            </a:extLst>
          </p:cNvPr>
          <p:cNvPicPr>
            <a:picLocks noChangeAspect="1"/>
          </p:cNvPicPr>
          <p:nvPr/>
        </p:nvPicPr>
        <p:blipFill>
          <a:blip r:embed="rId4"/>
          <a:stretch>
            <a:fillRect/>
          </a:stretch>
        </p:blipFill>
        <p:spPr>
          <a:xfrm>
            <a:off x="5632849" y="2267223"/>
            <a:ext cx="5893333" cy="3315000"/>
          </a:xfrm>
          <a:prstGeom prst="rect">
            <a:avLst/>
          </a:prstGeom>
          <a:effectLst>
            <a:glow rad="25400">
              <a:schemeClr val="tx1">
                <a:alpha val="30000"/>
              </a:schemeClr>
            </a:glow>
          </a:effectLst>
        </p:spPr>
      </p:pic>
    </p:spTree>
    <p:extLst>
      <p:ext uri="{BB962C8B-B14F-4D97-AF65-F5344CB8AC3E}">
        <p14:creationId xmlns:p14="http://schemas.microsoft.com/office/powerpoint/2010/main" val="1359536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Template">
  <a:themeElements>
    <a:clrScheme name="TE23">
      <a:dk1>
        <a:srgbClr val="000000"/>
      </a:dk1>
      <a:lt1>
        <a:srgbClr val="FFFFFF"/>
      </a:lt1>
      <a:dk2>
        <a:srgbClr val="5B738B"/>
      </a:dk2>
      <a:lt2>
        <a:srgbClr val="D5DADD"/>
      </a:lt2>
      <a:accent1>
        <a:srgbClr val="470CED"/>
      </a:accent1>
      <a:accent2>
        <a:srgbClr val="2CE0BF"/>
      </a:accent2>
      <a:accent3>
        <a:srgbClr val="EBF8FF"/>
      </a:accent3>
      <a:accent4>
        <a:srgbClr val="F1ECFF"/>
      </a:accent4>
      <a:accent5>
        <a:srgbClr val="DAFDF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panose="020B0503030000000003"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TE23Template_0807.pptx" id="{8A341C6F-B11C-4009-93E6-D149EC176BB6}" vid="{8C6ECBD0-E1D4-4138-B6C3-D7D870D3E144}"/>
    </a:ext>
  </a:extLst>
</a:theme>
</file>

<file path=ppt/theme/theme2.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435E876498AC4D931469B2E23E8FDA" ma:contentTypeVersion="14" ma:contentTypeDescription="Create a new document." ma:contentTypeScope="" ma:versionID="d57675a0f67fe5043dd9acde8bbc5bbe">
  <xsd:schema xmlns:xsd="http://www.w3.org/2001/XMLSchema" xmlns:xs="http://www.w3.org/2001/XMLSchema" xmlns:p="http://schemas.microsoft.com/office/2006/metadata/properties" xmlns:ns2="94257041-d585-4db5-bf39-5e85b5ef157b" xmlns:ns3="8fd16f0c-ea42-4433-af0a-9089d63cfb1e" targetNamespace="http://schemas.microsoft.com/office/2006/metadata/properties" ma:root="true" ma:fieldsID="6c310348c1b7c2ca649acd6ff2715394" ns2:_="" ns3:_="">
    <xsd:import namespace="94257041-d585-4db5-bf39-5e85b5ef157b"/>
    <xsd:import namespace="8fd16f0c-ea42-4433-af0a-9089d63cfb1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257041-d585-4db5-bf39-5e85b5ef1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d16f0c-ea42-4433-af0a-9089d63cfb1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c80cd51-06ab-4741-8f30-e837c746b053}" ma:internalName="TaxCatchAll" ma:showField="CatchAllData" ma:web="8fd16f0c-ea42-4433-af0a-9089d63cfb1e">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fd16f0c-ea42-4433-af0a-9089d63cfb1e" xsi:nil="true"/>
    <lcf76f155ced4ddcb4097134ff3c332f xmlns="94257041-d585-4db5-bf39-5e85b5ef157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22C64AB-4E47-4FC8-95BE-95C809F36371}">
  <ds:schemaRefs>
    <ds:schemaRef ds:uri="8fd16f0c-ea42-4433-af0a-9089d63cfb1e"/>
    <ds:schemaRef ds:uri="94257041-d585-4db5-bf39-5e85b5ef1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http://schemas.microsoft.com/office/2006/metadata/properties"/>
    <ds:schemaRef ds:uri="http://purl.org/dc/terms/"/>
    <ds:schemaRef ds:uri="8fd16f0c-ea42-4433-af0a-9089d63cfb1e"/>
    <ds:schemaRef ds:uri="94257041-d585-4db5-bf39-5e85b5ef157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TE23Template_0807</Template>
  <TotalTime>0</TotalTime>
  <Words>1530</Words>
  <Application>Microsoft Office PowerPoint</Application>
  <PresentationFormat>Widescreen</PresentationFormat>
  <Paragraphs>143</Paragraphs>
  <Slides>18</Slides>
  <Notes>1</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White Template</vt:lpstr>
      <vt:lpstr>SAP 2019 16x9 white</vt:lpstr>
      <vt:lpstr>PowerPoint Presentation</vt:lpstr>
      <vt:lpstr>SAP Central Business Configuration for Implementing SAP S/4HANA Cloud</vt:lpstr>
      <vt:lpstr>PowerPoint Presentation</vt:lpstr>
      <vt:lpstr>SAP Central Business Configuration Vision and Business Value</vt:lpstr>
      <vt:lpstr>SAP Central Business Configuration Key Components</vt:lpstr>
      <vt:lpstr>SAP Central Business Configuration Process Overview</vt:lpstr>
      <vt:lpstr>Evaluation Project Explore your business processes before starting the implementation project</vt:lpstr>
      <vt:lpstr>Implementation Project Manage your initial implementation and ongoing operations</vt:lpstr>
      <vt:lpstr>Project Experience </vt:lpstr>
      <vt:lpstr>Define Scope </vt:lpstr>
      <vt:lpstr>Organizational Structure Management </vt:lpstr>
      <vt:lpstr>Product-Specific Configuration </vt:lpstr>
      <vt:lpstr>Configuration Localization Tool   </vt:lpstr>
      <vt:lpstr>In-App Help </vt:lpstr>
      <vt:lpstr>3-System Landscape For New Customers Since Sept. 2022</vt:lpstr>
      <vt:lpstr>Additional Resources</vt:lpstr>
      <vt:lpstr>Additional Resources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information</dc:title>
  <dc:subject>&lt;Event name&gt;</dc:subject>
  <dc:creator>Golla, Srikanth</dc:creator>
  <cp:keywords/>
  <dc:description/>
  <cp:lastModifiedBy>Pedneker, Poonam</cp:lastModifiedBy>
  <cp:revision>2</cp:revision>
  <dcterms:created xsi:type="dcterms:W3CDTF">2023-10-03T09:02:00Z</dcterms:created>
  <dcterms:modified xsi:type="dcterms:W3CDTF">2023-10-25T05:51:48Z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0x010100FB435E876498AC4D931469B2E23E8FDA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_ip_UnifiedCompliancePolicyUIAction">
    <vt:lpwstr/>
  </property>
  <property fmtid="{D5CDD505-2E9C-101B-9397-08002B2CF9AE}" pid="20" name="_ip_UnifiedCompliancePolicyProperties">
    <vt:lpwstr/>
  </property>
  <property fmtid="{D5CDD505-2E9C-101B-9397-08002B2CF9AE}" pid="21" name="MediaServiceKeyPoints">
    <vt:lpwstr/>
  </property>
  <property fmtid="{D5CDD505-2E9C-101B-9397-08002B2CF9AE}" pid="22" name="MediaServiceImageTags">
    <vt:lpwstr/>
  </property>
</Properties>
</file>